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9" r:id="rId3"/>
    <p:sldId id="271" r:id="rId4"/>
    <p:sldId id="272" r:id="rId5"/>
    <p:sldId id="273" r:id="rId6"/>
    <p:sldId id="274" r:id="rId7"/>
    <p:sldId id="275" r:id="rId8"/>
    <p:sldId id="268" r:id="rId9"/>
    <p:sldId id="269" r:id="rId10"/>
    <p:sldId id="270" r:id="rId11"/>
    <p:sldId id="276" r:id="rId12"/>
    <p:sldId id="278" r:id="rId13"/>
    <p:sldId id="280" r:id="rId14"/>
    <p:sldId id="277" r:id="rId15"/>
    <p:sldId id="281" r:id="rId16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800"/>
    <a:srgbClr val="F8A1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X століття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ліси</c:v>
                </c:pt>
                <c:pt idx="1">
                  <c:v>поля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XV століття</c:v>
                </c:pt>
              </c:strCache>
            </c:strRef>
          </c:tx>
          <c:explosion val="1"/>
          <c:cat>
            <c:strRef>
              <c:f>Лист1!$A$2:$A$5</c:f>
              <c:strCache>
                <c:ptCount val="2"/>
                <c:pt idx="0">
                  <c:v>поля</c:v>
                </c:pt>
                <c:pt idx="1">
                  <c:v>ліси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ED5E6-5F71-459A-AD7D-851A9A685A99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4572-3B87-4348-95A6-ABB92D5DF6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88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B73C6-E80B-4BD3-93A4-9404194878AB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77D30-343E-4F1A-80A6-ADADCB56E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9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34B8F5D-B0DC-4498-AA88-9A834396D57C}" type="datetimeFigureOut">
              <a:rPr lang="en-US" smtClean="0"/>
              <a:pPr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60EEF12-0334-4F85-945A-6A8AFF7190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15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4062" y="457200"/>
            <a:ext cx="7455876" cy="3423138"/>
          </a:xfrm>
          <a:noFill/>
        </p:spPr>
        <p:txBody>
          <a:bodyPr>
            <a:normAutofit/>
          </a:bodyPr>
          <a:lstStyle/>
          <a:p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Зв’язок</a:t>
            </a:r>
            <a:r>
              <a:rPr lang="ru-RU" sz="4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людини</a:t>
            </a:r>
            <a:r>
              <a:rPr lang="ru-RU" sz="4800" b="1" dirty="0">
                <a:solidFill>
                  <a:srgbClr val="FF0000"/>
                </a:solidFill>
                <a:latin typeface="+mn-lt"/>
              </a:rPr>
              <a:t> і </a:t>
            </a:r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природи</a:t>
            </a:r>
            <a:r>
              <a:rPr lang="ru-RU" sz="4800" b="1" dirty="0">
                <a:solidFill>
                  <a:srgbClr val="FF0000"/>
                </a:solidFill>
                <a:latin typeface="+mn-lt"/>
              </a:rPr>
              <a:t>. </a:t>
            </a:r>
            <a:br>
              <a:rPr lang="ru-RU" sz="4800" b="1" dirty="0">
                <a:solidFill>
                  <a:srgbClr val="FF0000"/>
                </a:solidFill>
                <a:latin typeface="+mn-lt"/>
              </a:rPr>
            </a:br>
            <a:r>
              <a:rPr lang="ru-RU" sz="4800" b="1" dirty="0">
                <a:solidFill>
                  <a:srgbClr val="FF0000"/>
                </a:solidFill>
                <a:latin typeface="+mn-lt"/>
              </a:rPr>
              <a:t>Рух </a:t>
            </a:r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населення</a:t>
            </a:r>
            <a:r>
              <a:rPr lang="ru-RU" sz="4800" b="1" dirty="0">
                <a:solidFill>
                  <a:srgbClr val="FF0000"/>
                </a:solidFill>
                <a:latin typeface="+mn-lt"/>
              </a:rPr>
              <a:t>. </a:t>
            </a:r>
            <a:br>
              <a:rPr lang="ru-RU" sz="4800" b="1" dirty="0">
                <a:solidFill>
                  <a:srgbClr val="FF0000"/>
                </a:solidFill>
                <a:latin typeface="+mn-lt"/>
              </a:rPr>
            </a:br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Внутрішня</a:t>
            </a:r>
            <a:r>
              <a:rPr lang="ru-RU" sz="4800" b="1" dirty="0">
                <a:solidFill>
                  <a:srgbClr val="FF0000"/>
                </a:solidFill>
                <a:latin typeface="+mn-lt"/>
              </a:rPr>
              <a:t> і </a:t>
            </a:r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воєнна</a:t>
            </a:r>
            <a:r>
              <a:rPr lang="ru-RU" sz="4800" b="1" dirty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4800" b="1" dirty="0" err="1">
                <a:solidFill>
                  <a:srgbClr val="FF0000"/>
                </a:solidFill>
                <a:latin typeface="+mn-lt"/>
              </a:rPr>
              <a:t>колонізація</a:t>
            </a:r>
            <a:endParaRPr lang="ru-RU" sz="4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33825"/>
            <a:ext cx="3810000" cy="2924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980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0" y="867509"/>
            <a:ext cx="8728673" cy="5815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3668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5139" y="598438"/>
            <a:ext cx="4572000" cy="221599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Розгляньте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(с. 61-62)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мандрівники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мандрівники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ставали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нападів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9" y="2923076"/>
            <a:ext cx="7637171" cy="2374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24708" y="5415281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Мандрівники-пілігрими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мініатюри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289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5" y="2145323"/>
            <a:ext cx="8299939" cy="345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9751" y="868904"/>
            <a:ext cx="7764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НАПРЯМКИ КОЛОНІЗАЦІЇ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44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78" y="2520462"/>
            <a:ext cx="7672782" cy="206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786843"/>
            <a:ext cx="9357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Середньовічні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міграції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населен</a:t>
            </a:r>
            <a:r>
              <a:rPr lang="ru-RU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7873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5476" y="1030521"/>
            <a:ext cx="780756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Як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ландшафт?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брав участь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міграційних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колонізація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сформулюйте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мандрівників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звертаєтесь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залежною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природа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співіснувати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01024" y="282751"/>
            <a:ext cx="3496471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ПІДСУМКИ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8557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138" y="533455"/>
            <a:ext cx="5662246" cy="184665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занесіть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думку.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777744"/>
              </p:ext>
            </p:extLst>
          </p:nvPr>
        </p:nvGraphicFramePr>
        <p:xfrm>
          <a:off x="1735015" y="2780321"/>
          <a:ext cx="5955324" cy="1475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7662"/>
                <a:gridCol w="2977662"/>
              </a:tblGrid>
              <a:tr h="737578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Позитивні</a:t>
                      </a:r>
                      <a:r>
                        <a:rPr lang="uk-UA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чинники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Негативні чинники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75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866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9476" y="70260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 </a:t>
            </a:r>
            <a:br>
              <a:rPr lang="uk-U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 і природи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2707" y="2134997"/>
            <a:ext cx="5275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 роль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відігравала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350" y="3335326"/>
            <a:ext cx="576262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049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92" y="1486143"/>
            <a:ext cx="7082936" cy="4721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40523" y="599439"/>
            <a:ext cx="599049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б ви спорудили на пагорбі? Що споруджували середньовічні люди?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49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496525"/>
            <a:ext cx="7048500" cy="433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861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44" y="1512278"/>
            <a:ext cx="7277686" cy="4548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9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922" y="1540913"/>
            <a:ext cx="2203939" cy="267765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торгівельні шляхи Середньовіччя – Середземне та Балтійське моря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188" y="480646"/>
            <a:ext cx="5268990" cy="637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236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5692" y="730406"/>
            <a:ext cx="4572000" cy="1323439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мініатюрах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календаря —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Розкішного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часослову герцога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Беррійського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16" y="2335199"/>
            <a:ext cx="6947269" cy="370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454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10238"/>
              </p:ext>
            </p:extLst>
          </p:nvPr>
        </p:nvGraphicFramePr>
        <p:xfrm>
          <a:off x="281355" y="1983154"/>
          <a:ext cx="8569568" cy="2961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6091"/>
                <a:gridCol w="876301"/>
                <a:gridCol w="1071196"/>
                <a:gridCol w="1071196"/>
                <a:gridCol w="1071196"/>
                <a:gridCol w="1071196"/>
                <a:gridCol w="1071196"/>
                <a:gridCol w="1071196"/>
              </a:tblGrid>
              <a:tr h="46696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Країни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Чисельність</a:t>
                      </a:r>
                      <a:r>
                        <a:rPr lang="uk-UA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населення в млн. осіб 1000-1500 рр.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 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Франція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Англія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Німеччина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Італія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Іспанія та </a:t>
                      </a:r>
                      <a:r>
                        <a:rPr lang="uk-UA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Португлія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43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57017540"/>
              </p:ext>
            </p:extLst>
          </p:nvPr>
        </p:nvGraphicFramePr>
        <p:xfrm>
          <a:off x="445477" y="1936262"/>
          <a:ext cx="3563815" cy="393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037738258"/>
              </p:ext>
            </p:extLst>
          </p:nvPr>
        </p:nvGraphicFramePr>
        <p:xfrm>
          <a:off x="4888524" y="2074985"/>
          <a:ext cx="3598984" cy="3292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58848" y="341366"/>
            <a:ext cx="89851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Стан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лісового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покриву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Західній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Європі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2707" y="5462954"/>
            <a:ext cx="7069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1.Якщо ліс відігравав таку важливу роль, то чому його площа так суттєво скоротилася? Намагайтеся врахувати всі чинники.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083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146</TotalTime>
  <Words>308</Words>
  <Application>Microsoft Office PowerPoint</Application>
  <PresentationFormat>Экран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Зв’язок людини і природи.  Рух населення.  Внутрішня і воєнна  колонізація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User</cp:lastModifiedBy>
  <cp:revision>25</cp:revision>
  <cp:lastPrinted>2019-11-03T14:00:29Z</cp:lastPrinted>
  <dcterms:created xsi:type="dcterms:W3CDTF">2018-09-11T12:13:48Z</dcterms:created>
  <dcterms:modified xsi:type="dcterms:W3CDTF">2019-11-03T16:44:27Z</dcterms:modified>
</cp:coreProperties>
</file>