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 id="318" r:id="rId3"/>
    <p:sldId id="263" r:id="rId4"/>
    <p:sldId id="264" r:id="rId5"/>
    <p:sldId id="319" r:id="rId6"/>
    <p:sldId id="320" r:id="rId7"/>
    <p:sldId id="325" r:id="rId8"/>
    <p:sldId id="260" r:id="rId9"/>
    <p:sldId id="265" r:id="rId10"/>
    <p:sldId id="322" r:id="rId11"/>
    <p:sldId id="321" r:id="rId12"/>
    <p:sldId id="266" r:id="rId13"/>
    <p:sldId id="324"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86" d="100"/>
          <a:sy n="86" d="100"/>
        </p:scale>
        <p:origin x="10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349467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1923436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312688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2380382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1E7815E-F7B8-4E93-9F6C-89F6C3C8DBB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1868378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E7815E-F7B8-4E93-9F6C-89F6C3C8DBB8}"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339097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E7815E-F7B8-4E93-9F6C-89F6C3C8DBB8}" type="datetimeFigureOut">
              <a:rPr lang="en-US" smtClean="0"/>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566868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E7815E-F7B8-4E93-9F6C-89F6C3C8DBB8}" type="datetimeFigureOut">
              <a:rPr lang="en-US" smtClean="0"/>
              <a:t>5/4/2020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1702066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E7815E-F7B8-4E93-9F6C-89F6C3C8DBB8}" type="datetimeFigureOut">
              <a:rPr lang="en-US" smtClean="0"/>
              <a:t>5/4/2020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2672375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E7815E-F7B8-4E93-9F6C-89F6C3C8DBB8}"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1611124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E7815E-F7B8-4E93-9F6C-89F6C3C8DBB8}"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t>‹#›</a:t>
            </a:fld>
            <a:endParaRPr lang="en-US"/>
          </a:p>
        </p:txBody>
      </p:sp>
    </p:spTree>
    <p:extLst>
      <p:ext uri="{BB962C8B-B14F-4D97-AF65-F5344CB8AC3E}">
        <p14:creationId xmlns:p14="http://schemas.microsoft.com/office/powerpoint/2010/main" val="3672211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88" y="366"/>
            <a:ext cx="9143024" cy="6857268"/>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7815E-F7B8-4E93-9F6C-89F6C3C8DBB8}" type="datetimeFigureOut">
              <a:rPr lang="en-US" smtClean="0"/>
              <a:t>5/4/2020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37FF7-5919-41BF-8DD0-96FAEA1BD99B}" type="slidenum">
              <a:rPr lang="en-US" smtClean="0"/>
              <a:t>‹#›</a:t>
            </a:fld>
            <a:endParaRPr lang="en-US"/>
          </a:p>
        </p:txBody>
      </p:sp>
    </p:spTree>
    <p:extLst>
      <p:ext uri="{BB962C8B-B14F-4D97-AF65-F5344CB8AC3E}">
        <p14:creationId xmlns:p14="http://schemas.microsoft.com/office/powerpoint/2010/main" val="12277171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m.ua/imgres?q=%D0%BF%D0%B5%D1%80%D1%88%D0%B0+%D0%BB%D1%96%D0%BD%D1%96%D1%8F+%D0%BC%D0%B5%D1%82%D1%80%D0%BE+%D0%B2+%D0%BB%D0%BE%D0%BD%D0%B4%D0%BE%D0%BD%D1%96&amp;um=1&amp;sa=N&amp;hl=uk&amp;biw=1366&amp;bih=675&amp;tbm=isch&amp;tbnid=3UNb-P5d_jSH0M:&amp;imgrefurl=http://mamamiya.com.ua/kalendar/10-sichnya-1863r-u-londoni-vidkrilasya-persha-v-sviti-liniya-metro&amp;docid=2hO4EWoLDI4FhM&amp;imgurl=http://mamamiya.com.ua/sites/default/files/field/image/metro-london.jpg&amp;w=450&amp;h=289&amp;ei=49CTUabZOczhtQbU-4HoCw&amp;zoom=1&amp;ved=1t:3588,r:0,s:0,i:80&amp;iact=rc&amp;dur=955&amp;page=1&amp;tbnh=180&amp;tbnw=280&amp;start=0&amp;ndsp=16&amp;tx=96&amp;ty=70" TargetMode="External"/><Relationship Id="rId2" Type="http://schemas.openxmlformats.org/officeDocument/2006/relationships/image" Target="../media/image13.jpeg"/><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69977" y="1396834"/>
            <a:ext cx="7204045" cy="2112811"/>
          </a:xfrm>
        </p:spPr>
        <p:txBody>
          <a:bodyPr>
            <a:noAutofit/>
          </a:bodyPr>
          <a:lstStyle/>
          <a:p>
            <a:pPr algn="ctr"/>
            <a:r>
              <a:rPr lang="uk-UA" sz="4050" b="1" i="1" dirty="0">
                <a:solidFill>
                  <a:schemeClr val="accent2">
                    <a:lumMod val="50000"/>
                  </a:schemeClr>
                </a:solidFill>
                <a:latin typeface="Book Antiqua" panose="02040602050305030304" pitchFamily="18" charset="0"/>
              </a:rPr>
              <a:t>Розвиток</a:t>
            </a:r>
            <a:r>
              <a:rPr lang="ru-RU" sz="4050" b="1" i="1" dirty="0">
                <a:solidFill>
                  <a:schemeClr val="accent2">
                    <a:lumMod val="50000"/>
                  </a:schemeClr>
                </a:solidFill>
                <a:latin typeface="Book Antiqua" panose="02040602050305030304" pitchFamily="18" charset="0"/>
              </a:rPr>
              <a:t>  науки </a:t>
            </a:r>
            <a:br>
              <a:rPr lang="ru-RU" sz="4050" b="1" i="1" dirty="0">
                <a:solidFill>
                  <a:schemeClr val="accent2">
                    <a:lumMod val="50000"/>
                  </a:schemeClr>
                </a:solidFill>
                <a:latin typeface="Book Antiqua" panose="02040602050305030304" pitchFamily="18" charset="0"/>
              </a:rPr>
            </a:br>
            <a:r>
              <a:rPr lang="ru-RU" sz="4050" b="1" i="1" dirty="0">
                <a:solidFill>
                  <a:schemeClr val="accent2">
                    <a:lumMod val="50000"/>
                  </a:schemeClr>
                </a:solidFill>
                <a:latin typeface="Book Antiqua" panose="02040602050305030304" pitchFamily="18" charset="0"/>
              </a:rPr>
              <a:t>і </a:t>
            </a:r>
            <a:r>
              <a:rPr lang="ru-RU" sz="4050" b="1" i="1" dirty="0" err="1">
                <a:solidFill>
                  <a:schemeClr val="accent2">
                    <a:lumMod val="50000"/>
                  </a:schemeClr>
                </a:solidFill>
                <a:latin typeface="Book Antiqua" panose="02040602050305030304" pitchFamily="18" charset="0"/>
              </a:rPr>
              <a:t>техніки</a:t>
            </a:r>
            <a:r>
              <a:rPr lang="ru-RU" sz="4050" b="1" i="1" dirty="0">
                <a:solidFill>
                  <a:schemeClr val="accent2">
                    <a:lumMod val="50000"/>
                  </a:schemeClr>
                </a:solidFill>
                <a:latin typeface="Book Antiqua" panose="02040602050305030304" pitchFamily="18" charset="0"/>
              </a:rPr>
              <a:t> </a:t>
            </a:r>
            <a:r>
              <a:rPr lang="ru-RU" sz="2400" b="1" i="1" dirty="0">
                <a:solidFill>
                  <a:schemeClr val="accent2">
                    <a:lumMod val="50000"/>
                  </a:schemeClr>
                </a:solidFill>
                <a:latin typeface="Book Antiqua" panose="02040602050305030304" pitchFamily="18" charset="0"/>
              </a:rPr>
              <a:t>  </a:t>
            </a:r>
            <a:br>
              <a:rPr lang="ru-RU" sz="2400" b="1" i="1" dirty="0">
                <a:solidFill>
                  <a:schemeClr val="accent2">
                    <a:lumMod val="50000"/>
                  </a:schemeClr>
                </a:solidFill>
                <a:latin typeface="Book Antiqua" panose="02040602050305030304" pitchFamily="18" charset="0"/>
              </a:rPr>
            </a:br>
            <a:r>
              <a:rPr lang="ru-RU" sz="2400" b="1" i="1" dirty="0">
                <a:solidFill>
                  <a:schemeClr val="accent2">
                    <a:lumMod val="50000"/>
                  </a:schemeClr>
                </a:solidFill>
                <a:latin typeface="Book Antiqua" panose="02040602050305030304" pitchFamily="18" charset="0"/>
              </a:rPr>
              <a:t>(</a:t>
            </a:r>
            <a:r>
              <a:rPr lang="ru-RU" sz="2400" b="1" i="1" dirty="0" err="1">
                <a:solidFill>
                  <a:schemeClr val="accent2">
                    <a:lumMod val="50000"/>
                  </a:schemeClr>
                </a:solidFill>
                <a:latin typeface="Book Antiqua" panose="02040602050305030304" pitchFamily="18" charset="0"/>
              </a:rPr>
              <a:t>кінець</a:t>
            </a:r>
            <a:r>
              <a:rPr lang="ru-RU" sz="2400" b="1" i="1" dirty="0">
                <a:solidFill>
                  <a:schemeClr val="accent2">
                    <a:lumMod val="50000"/>
                  </a:schemeClr>
                </a:solidFill>
                <a:latin typeface="Book Antiqua" panose="02040602050305030304" pitchFamily="18" charset="0"/>
              </a:rPr>
              <a:t> Х</a:t>
            </a:r>
            <a:r>
              <a:rPr lang="en-US" sz="2400" b="1" i="1" dirty="0">
                <a:solidFill>
                  <a:schemeClr val="accent2">
                    <a:lumMod val="50000"/>
                  </a:schemeClr>
                </a:solidFill>
                <a:latin typeface="Book Antiqua" panose="02040602050305030304" pitchFamily="18" charset="0"/>
              </a:rPr>
              <a:t>VIII</a:t>
            </a:r>
            <a:r>
              <a:rPr lang="uk-UA" sz="2400" b="1" i="1" dirty="0">
                <a:solidFill>
                  <a:schemeClr val="accent2">
                    <a:lumMod val="50000"/>
                  </a:schemeClr>
                </a:solidFill>
                <a:latin typeface="Book Antiqua" panose="02040602050305030304" pitchFamily="18" charset="0"/>
              </a:rPr>
              <a:t>-початок ХХ ст.</a:t>
            </a:r>
            <a:r>
              <a:rPr lang="en-US" sz="2400" b="1" i="1" dirty="0">
                <a:solidFill>
                  <a:schemeClr val="accent2">
                    <a:lumMod val="50000"/>
                  </a:schemeClr>
                </a:solidFill>
                <a:latin typeface="Book Antiqua" panose="02040602050305030304" pitchFamily="18" charset="0"/>
              </a:rPr>
              <a:t>)</a:t>
            </a:r>
            <a:r>
              <a:rPr lang="ru-RU" sz="4050" b="1" i="1" dirty="0">
                <a:solidFill>
                  <a:schemeClr val="accent2">
                    <a:lumMod val="50000"/>
                  </a:schemeClr>
                </a:solidFill>
                <a:latin typeface="Book Antiqua" panose="02040602050305030304" pitchFamily="18" charset="0"/>
              </a:rPr>
              <a:t>	</a:t>
            </a:r>
            <a:br>
              <a:rPr lang="ru-RU" sz="4050" b="1" i="1" dirty="0">
                <a:solidFill>
                  <a:schemeClr val="accent2">
                    <a:lumMod val="50000"/>
                  </a:schemeClr>
                </a:solidFill>
                <a:latin typeface="Book Antiqua" panose="02040602050305030304" pitchFamily="18" charset="0"/>
              </a:rPr>
            </a:br>
            <a:br>
              <a:rPr lang="ru-RU" sz="3200" b="1" i="1" dirty="0">
                <a:latin typeface="Book Antiqua" panose="02040602050305030304" pitchFamily="18" charset="0"/>
              </a:rPr>
            </a:br>
            <a:r>
              <a:rPr lang="ru-RU" sz="3200" b="1" i="1" dirty="0" err="1">
                <a:solidFill>
                  <a:schemeClr val="bg1">
                    <a:lumMod val="50000"/>
                  </a:schemeClr>
                </a:solidFill>
                <a:latin typeface="Book Antiqua" panose="02040602050305030304" pitchFamily="18" charset="0"/>
              </a:rPr>
              <a:t>Частина</a:t>
            </a:r>
            <a:r>
              <a:rPr lang="ru-RU" sz="3200" b="1" i="1" dirty="0">
                <a:solidFill>
                  <a:schemeClr val="bg1">
                    <a:lumMod val="50000"/>
                  </a:schemeClr>
                </a:solidFill>
                <a:latin typeface="Book Antiqua" panose="02040602050305030304" pitchFamily="18" charset="0"/>
              </a:rPr>
              <a:t> 3</a:t>
            </a:r>
            <a:endParaRPr lang="ru-RU" sz="4050" i="1" dirty="0">
              <a:solidFill>
                <a:schemeClr val="bg1">
                  <a:lumMod val="50000"/>
                </a:schemeClr>
              </a:solidFill>
              <a:latin typeface="Book Antiqua" panose="02040602050305030304" pitchFamily="18" charset="0"/>
            </a:endParaRPr>
          </a:p>
        </p:txBody>
      </p:sp>
    </p:spTree>
    <p:extLst>
      <p:ext uri="{BB962C8B-B14F-4D97-AF65-F5344CB8AC3E}">
        <p14:creationId xmlns:p14="http://schemas.microsoft.com/office/powerpoint/2010/main" val="320877490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http://myrt.ru/news/uploads/posts/2008-05/1210633437_telefon.jpg"/>
          <p:cNvPicPr>
            <a:picLocks noChangeAspect="1" noChangeArrowheads="1"/>
          </p:cNvPicPr>
          <p:nvPr/>
        </p:nvPicPr>
        <p:blipFill>
          <a:blip r:embed="rId2" cstate="print"/>
          <a:srcRect/>
          <a:stretch>
            <a:fillRect/>
          </a:stretch>
        </p:blipFill>
        <p:spPr bwMode="auto">
          <a:xfrm>
            <a:off x="6235105" y="3911058"/>
            <a:ext cx="2641607" cy="2852936"/>
          </a:xfrm>
          <a:prstGeom prst="rect">
            <a:avLst/>
          </a:prstGeom>
          <a:noFill/>
        </p:spPr>
      </p:pic>
      <p:sp>
        <p:nvSpPr>
          <p:cNvPr id="3" name="Текст 2"/>
          <p:cNvSpPr>
            <a:spLocks noGrp="1"/>
          </p:cNvSpPr>
          <p:nvPr>
            <p:ph type="body" idx="1"/>
          </p:nvPr>
        </p:nvSpPr>
        <p:spPr>
          <a:xfrm>
            <a:off x="267288" y="751136"/>
            <a:ext cx="4252343" cy="4690660"/>
          </a:xfrm>
          <a:solidFill>
            <a:schemeClr val="accent4">
              <a:lumMod val="40000"/>
              <a:lumOff val="60000"/>
            </a:schemeClr>
          </a:solidFill>
        </p:spPr>
        <p:txBody>
          <a:bodyPr>
            <a:normAutofit fontScale="92500" lnSpcReduction="20000"/>
          </a:bodyPr>
          <a:lstStyle/>
          <a:p>
            <a:pPr algn="ctr">
              <a:lnSpc>
                <a:spcPct val="110000"/>
              </a:lnSpc>
              <a:spcBef>
                <a:spcPts val="0"/>
              </a:spcBef>
            </a:pPr>
            <a:r>
              <a:rPr lang="ru-RU" sz="2000" dirty="0">
                <a:latin typeface="Times New Roman" panose="02020603050405020304" pitchFamily="18" charset="0"/>
                <a:cs typeface="Times New Roman" panose="02020603050405020304" pitchFamily="18" charset="0"/>
              </a:rPr>
              <a:t>Перший прототип </a:t>
            </a:r>
            <a:r>
              <a:rPr lang="ru-RU" sz="2000" dirty="0" err="1">
                <a:latin typeface="Times New Roman" panose="02020603050405020304" pitchFamily="18" charset="0"/>
                <a:cs typeface="Times New Roman" panose="02020603050405020304" pitchFamily="18" charset="0"/>
              </a:rPr>
              <a:t>сучасного</a:t>
            </a:r>
            <a:r>
              <a:rPr lang="ru-RU" sz="2000" dirty="0">
                <a:latin typeface="Times New Roman" panose="02020603050405020304" pitchFamily="18" charset="0"/>
                <a:cs typeface="Times New Roman" panose="02020603050405020304" pitchFamily="18" charset="0"/>
              </a:rPr>
              <a:t> телефону запатентовано в </a:t>
            </a:r>
            <a:r>
              <a:rPr lang="ru-RU" sz="2000" b="1" dirty="0">
                <a:latin typeface="Times New Roman" panose="02020603050405020304" pitchFamily="18" charset="0"/>
                <a:cs typeface="Times New Roman" panose="02020603050405020304" pitchFamily="18" charset="0"/>
              </a:rPr>
              <a:t>1866 </a:t>
            </a:r>
            <a:r>
              <a:rPr lang="ru-RU" sz="2000" dirty="0" err="1">
                <a:latin typeface="Times New Roman" panose="02020603050405020304" pitchFamily="18" charset="0"/>
                <a:cs typeface="Times New Roman" panose="02020603050405020304" pitchFamily="18" charset="0"/>
              </a:rPr>
              <a:t>році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американським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винахідником</a:t>
            </a:r>
            <a:r>
              <a:rPr lang="ru-RU" sz="2000" dirty="0">
                <a:latin typeface="Times New Roman" panose="02020603050405020304" pitchFamily="18" charset="0"/>
                <a:cs typeface="Times New Roman" panose="02020603050405020304" pitchFamily="18" charset="0"/>
              </a:rPr>
              <a:t> Александром Белом. Трубка Бела служила </a:t>
            </a:r>
            <a:r>
              <a:rPr lang="ru-RU" sz="2000" dirty="0" err="1">
                <a:latin typeface="Times New Roman" panose="02020603050405020304" pitchFamily="18" charset="0"/>
                <a:cs typeface="Times New Roman" panose="02020603050405020304" pitchFamily="18" charset="0"/>
              </a:rPr>
              <a:t>почергово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передачі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для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прийому</a:t>
            </a:r>
            <a:r>
              <a:rPr lang="ru-RU" sz="2000" dirty="0">
                <a:latin typeface="Times New Roman" panose="02020603050405020304" pitchFamily="18" charset="0"/>
                <a:cs typeface="Times New Roman" panose="02020603050405020304" pitchFamily="18" charset="0"/>
              </a:rPr>
              <a:t> звуку. Вона не мала </a:t>
            </a:r>
            <a:r>
              <a:rPr lang="ru-RU" sz="2000" dirty="0" err="1">
                <a:latin typeface="Times New Roman" panose="02020603050405020304" pitchFamily="18" charset="0"/>
                <a:cs typeface="Times New Roman" panose="02020603050405020304" pitchFamily="18" charset="0"/>
              </a:rPr>
              <a:t>дзвінка</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виклик</a:t>
            </a:r>
            <a:r>
              <a:rPr lang="ru-RU" sz="2000" dirty="0">
                <a:latin typeface="Times New Roman" panose="02020603050405020304" pitchFamily="18" charset="0"/>
                <a:cs typeface="Times New Roman" panose="02020603050405020304" pitchFamily="18" charset="0"/>
              </a:rPr>
              <a:t> абонента </a:t>
            </a:r>
            <a:r>
              <a:rPr lang="ru-RU" sz="2000" dirty="0" err="1">
                <a:latin typeface="Times New Roman" panose="02020603050405020304" pitchFamily="18" charset="0"/>
                <a:cs typeface="Times New Roman" panose="02020603050405020304" pitchFamily="18" charset="0"/>
              </a:rPr>
              <a:t>відбувався</a:t>
            </a:r>
            <a:r>
              <a:rPr lang="ru-RU" sz="2000" dirty="0">
                <a:latin typeface="Times New Roman" panose="02020603050405020304" pitchFamily="18" charset="0"/>
                <a:cs typeface="Times New Roman" panose="02020603050405020304" pitchFamily="18" charset="0"/>
              </a:rPr>
              <a:t> через трубку за </a:t>
            </a:r>
            <a:r>
              <a:rPr lang="ru-RU" sz="2000" dirty="0" err="1">
                <a:latin typeface="Times New Roman" panose="02020603050405020304" pitchFamily="18" charset="0"/>
                <a:cs typeface="Times New Roman" panose="02020603050405020304" pitchFamily="18" charset="0"/>
              </a:rPr>
              <a:t>допомогою</a:t>
            </a:r>
            <a:r>
              <a:rPr lang="ru-RU" sz="2000" dirty="0">
                <a:latin typeface="Times New Roman" panose="02020603050405020304" pitchFamily="18" charset="0"/>
                <a:cs typeface="Times New Roman" panose="02020603050405020304" pitchFamily="18" charset="0"/>
              </a:rPr>
              <a:t> свистка. </a:t>
            </a:r>
            <a:r>
              <a:rPr lang="ru-RU" sz="2000" dirty="0" err="1">
                <a:latin typeface="Times New Roman" panose="02020603050405020304" pitchFamily="18" charset="0"/>
                <a:cs typeface="Times New Roman" panose="02020603050405020304" pitchFamily="18" charset="0"/>
              </a:rPr>
              <a:t>Дальність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дії</a:t>
            </a:r>
            <a:r>
              <a:rPr lang="ru-RU" sz="2000" dirty="0">
                <a:latin typeface="Times New Roman" panose="02020603050405020304" pitchFamily="18" charset="0"/>
                <a:cs typeface="Times New Roman" panose="02020603050405020304" pitchFamily="18" charset="0"/>
              </a:rPr>
              <a:t> такого </a:t>
            </a:r>
            <a:r>
              <a:rPr lang="ru-RU" sz="2000" dirty="0" err="1">
                <a:latin typeface="Times New Roman" panose="02020603050405020304" pitchFamily="18" charset="0"/>
                <a:cs typeface="Times New Roman" panose="02020603050405020304" pitchFamily="18" charset="0"/>
              </a:rPr>
              <a:t>приладу</a:t>
            </a:r>
            <a:r>
              <a:rPr lang="ru-RU" sz="2000" dirty="0">
                <a:latin typeface="Times New Roman" panose="02020603050405020304" pitchFamily="18" charset="0"/>
                <a:cs typeface="Times New Roman" panose="02020603050405020304" pitchFamily="18" charset="0"/>
              </a:rPr>
              <a:t> не </a:t>
            </a:r>
            <a:r>
              <a:rPr lang="ru-RU" sz="2000" dirty="0" err="1">
                <a:latin typeface="Times New Roman" panose="02020603050405020304" pitchFamily="18" charset="0"/>
                <a:cs typeface="Times New Roman" panose="02020603050405020304" pitchFamily="18" charset="0"/>
              </a:rPr>
              <a:t>перевищувала</a:t>
            </a:r>
            <a:r>
              <a:rPr lang="ru-RU" sz="2000" dirty="0">
                <a:latin typeface="Times New Roman" panose="02020603050405020304" pitchFamily="18" charset="0"/>
                <a:cs typeface="Times New Roman" panose="02020603050405020304" pitchFamily="18" charset="0"/>
              </a:rPr>
              <a:t> 500 </a:t>
            </a:r>
            <a:r>
              <a:rPr lang="ru-RU" sz="2000" dirty="0" err="1">
                <a:latin typeface="Times New Roman" panose="02020603050405020304" pitchFamily="18" charset="0"/>
                <a:cs typeface="Times New Roman" panose="02020603050405020304" pitchFamily="18" charset="0"/>
              </a:rPr>
              <a:t>метрів</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endParaRPr lang="uk-UA" sz="2000" dirty="0">
              <a:latin typeface="Times New Roman" panose="02020603050405020304" pitchFamily="18" charset="0"/>
              <a:cs typeface="Times New Roman" panose="02020603050405020304" pitchFamily="18" charset="0"/>
            </a:endParaRPr>
          </a:p>
          <a:p>
            <a:pPr algn="ctr">
              <a:lnSpc>
                <a:spcPct val="110000"/>
              </a:lnSpc>
              <a:spcBef>
                <a:spcPts val="0"/>
              </a:spcBef>
            </a:pPr>
            <a:endParaRPr lang="uk-UA" sz="2000" dirty="0">
              <a:latin typeface="Times New Roman" panose="02020603050405020304" pitchFamily="18" charset="0"/>
              <a:cs typeface="Times New Roman" panose="02020603050405020304" pitchFamily="18" charset="0"/>
            </a:endParaRPr>
          </a:p>
          <a:p>
            <a:pPr algn="ctr">
              <a:lnSpc>
                <a:spcPct val="110000"/>
              </a:lnSpc>
              <a:spcBef>
                <a:spcPts val="0"/>
              </a:spcBef>
            </a:pPr>
            <a:r>
              <a:rPr lang="en-US" sz="2000" dirty="0">
                <a:latin typeface="Times New Roman" panose="02020603050405020304" pitchFamily="18" charset="0"/>
                <a:cs typeface="Times New Roman" panose="02020603050405020304" pitchFamily="18" charset="0"/>
              </a:rPr>
              <a:t>B </a:t>
            </a:r>
            <a:r>
              <a:rPr lang="en-US" sz="2000" b="1" dirty="0">
                <a:latin typeface="Times New Roman" panose="02020603050405020304" pitchFamily="18" charset="0"/>
                <a:cs typeface="Times New Roman" panose="02020603050405020304" pitchFamily="18" charset="0"/>
              </a:rPr>
              <a:t>1877 </a:t>
            </a:r>
            <a:r>
              <a:rPr lang="uk-UA" sz="2000" dirty="0">
                <a:latin typeface="Times New Roman" panose="02020603050405020304" pitchFamily="18" charset="0"/>
                <a:cs typeface="Times New Roman" panose="02020603050405020304" pitchFamily="18" charset="0"/>
              </a:rPr>
              <a:t>році німецька компанія «</a:t>
            </a:r>
            <a:r>
              <a:rPr lang="en-US" sz="2000" dirty="0">
                <a:latin typeface="Times New Roman" panose="02020603050405020304" pitchFamily="18" charset="0"/>
                <a:cs typeface="Times New Roman" panose="02020603050405020304" pitchFamily="18" charset="0"/>
              </a:rPr>
              <a:t>Siemens and </a:t>
            </a:r>
            <a:r>
              <a:rPr lang="en-US" sz="2000" dirty="0" err="1">
                <a:latin typeface="Times New Roman" panose="02020603050405020304" pitchFamily="18" charset="0"/>
                <a:cs typeface="Times New Roman" panose="02020603050405020304" pitchFamily="18" charset="0"/>
              </a:rPr>
              <a:t>Halske</a:t>
            </a:r>
            <a:r>
              <a:rPr lang="uk-UA" sz="2000" dirty="0">
                <a:latin typeface="Times New Roman" panose="02020603050405020304" pitchFamily="18" charset="0"/>
                <a:cs typeface="Times New Roman" panose="02020603050405020304" pitchFamily="18" charset="0"/>
              </a:rPr>
              <a:t>» почала виготовляти телефонні </a:t>
            </a:r>
            <a:r>
              <a:rPr lang="uk-UA" sz="2000" dirty="0" err="1">
                <a:latin typeface="Times New Roman" panose="02020603050405020304" pitchFamily="18" charset="0"/>
                <a:cs typeface="Times New Roman" panose="02020603050405020304" pitchFamily="18" charset="0"/>
              </a:rPr>
              <a:t>аппарати</a:t>
            </a:r>
            <a:r>
              <a:rPr lang="uk-UA" sz="2000" dirty="0">
                <a:latin typeface="Times New Roman" panose="02020603050405020304" pitchFamily="18" charset="0"/>
                <a:cs typeface="Times New Roman" panose="02020603050405020304" pitchFamily="18" charset="0"/>
              </a:rPr>
              <a:t> з двома телефонними трубками — одна для прийому, інша — для передачі мови.</a:t>
            </a:r>
          </a:p>
        </p:txBody>
      </p:sp>
      <p:pic>
        <p:nvPicPr>
          <p:cNvPr id="21506" name="Picture 2" descr="http://xroniki-nauki.ru/wp-content/uploads/2011/01/milestone_1919.jpg"/>
          <p:cNvPicPr>
            <a:picLocks noChangeAspect="1" noChangeArrowheads="1"/>
          </p:cNvPicPr>
          <p:nvPr/>
        </p:nvPicPr>
        <p:blipFill>
          <a:blip r:embed="rId3" cstate="print"/>
          <a:srcRect/>
          <a:stretch>
            <a:fillRect/>
          </a:stretch>
        </p:blipFill>
        <p:spPr bwMode="auto">
          <a:xfrm>
            <a:off x="7238140" y="721540"/>
            <a:ext cx="1833853" cy="2445138"/>
          </a:xfrm>
          <a:prstGeom prst="rect">
            <a:avLst/>
          </a:prstGeom>
          <a:noFill/>
        </p:spPr>
      </p:pic>
      <p:pic>
        <p:nvPicPr>
          <p:cNvPr id="21510" name="Picture 6" descr="http://24gadget.ru/images/phones/7d5f9004.jpg"/>
          <p:cNvPicPr>
            <a:picLocks noChangeAspect="1" noChangeArrowheads="1"/>
          </p:cNvPicPr>
          <p:nvPr/>
        </p:nvPicPr>
        <p:blipFill>
          <a:blip r:embed="rId4" cstate="print"/>
          <a:srcRect/>
          <a:stretch>
            <a:fillRect/>
          </a:stretch>
        </p:blipFill>
        <p:spPr bwMode="auto">
          <a:xfrm>
            <a:off x="4624371" y="928587"/>
            <a:ext cx="2408082" cy="3271850"/>
          </a:xfrm>
          <a:prstGeom prst="rect">
            <a:avLst/>
          </a:prstGeom>
          <a:noFill/>
        </p:spPr>
      </p:pic>
      <p:sp>
        <p:nvSpPr>
          <p:cNvPr id="7" name="Rectangle 4">
            <a:extLst>
              <a:ext uri="{FF2B5EF4-FFF2-40B4-BE49-F238E27FC236}">
                <a16:creationId xmlns:a16="http://schemas.microsoft.com/office/drawing/2014/main" id="{8E37F09A-6D2D-46D9-8452-57FDFBD1E01C}"/>
              </a:ext>
            </a:extLst>
          </p:cNvPr>
          <p:cNvSpPr>
            <a:spLocks noChangeArrowheads="1"/>
          </p:cNvSpPr>
          <p:nvPr/>
        </p:nvSpPr>
        <p:spPr bwMode="auto">
          <a:xfrm>
            <a:off x="314227" y="94006"/>
            <a:ext cx="7924800" cy="533400"/>
          </a:xfrm>
          <a:prstGeom prst="rect">
            <a:avLst/>
          </a:prstGeom>
          <a:solidFill>
            <a:schemeClr val="accent4">
              <a:lumMod val="75000"/>
            </a:schemeClr>
          </a:solidFill>
          <a:ln w="57150">
            <a:solidFill>
              <a:schemeClr val="bg1"/>
            </a:solidFill>
            <a:miter lim="800000"/>
            <a:headEnd/>
            <a:tailEnd/>
          </a:ln>
          <a:effectLst/>
        </p:spPr>
        <p:txBody>
          <a:bodyPr anchor="ctr"/>
          <a:lstStyle>
            <a:lvl1pPr algn="ctr">
              <a:defRPr sz="4400">
                <a:solidFill>
                  <a:schemeClr val="tx2"/>
                </a:solidFill>
                <a:latin typeface="Times New Roman" panose="02020603050405020304" pitchFamily="18" charset="0"/>
              </a:defRPr>
            </a:lvl1pPr>
            <a:lvl2pPr algn="ctr">
              <a:defRPr sz="4400">
                <a:solidFill>
                  <a:schemeClr val="tx2"/>
                </a:solidFill>
                <a:latin typeface="Times New Roman" panose="02020603050405020304" pitchFamily="18" charset="0"/>
              </a:defRPr>
            </a:lvl2pPr>
            <a:lvl3pPr algn="ctr">
              <a:defRPr sz="4400">
                <a:solidFill>
                  <a:schemeClr val="tx2"/>
                </a:solidFill>
                <a:latin typeface="Times New Roman" panose="02020603050405020304" pitchFamily="18" charset="0"/>
              </a:defRPr>
            </a:lvl3pPr>
            <a:lvl4pPr algn="ctr">
              <a:defRPr sz="4400">
                <a:solidFill>
                  <a:schemeClr val="tx2"/>
                </a:solidFill>
                <a:latin typeface="Times New Roman" panose="02020603050405020304" pitchFamily="18" charset="0"/>
              </a:defRPr>
            </a:lvl4pPr>
            <a:lvl5pPr algn="ct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r>
              <a:rPr lang="uk-UA" altLang="uk-UA" sz="3200" b="1" dirty="0">
                <a:solidFill>
                  <a:schemeClr val="bg1"/>
                </a:solidFill>
                <a:effectLst>
                  <a:outerShdw blurRad="38100" dist="38100" dir="2700000" algn="tl">
                    <a:srgbClr val="000000"/>
                  </a:outerShdw>
                </a:effectLst>
                <a:latin typeface="Arial" panose="020B0604020202020204" pitchFamily="34" charset="0"/>
              </a:rPr>
              <a:t>Засоби зв</a:t>
            </a:r>
            <a:r>
              <a:rPr lang="en-US" altLang="uk-UA" sz="3200" b="1" dirty="0">
                <a:solidFill>
                  <a:schemeClr val="bg1"/>
                </a:solidFill>
                <a:effectLst>
                  <a:outerShdw blurRad="38100" dist="38100" dir="2700000" algn="tl">
                    <a:srgbClr val="000000"/>
                  </a:outerShdw>
                </a:effectLst>
                <a:latin typeface="Arial" panose="020B0604020202020204" pitchFamily="34" charset="0"/>
              </a:rPr>
              <a:t>’</a:t>
            </a:r>
            <a:r>
              <a:rPr lang="uk-UA" altLang="uk-UA" sz="3200" b="1" dirty="0" err="1">
                <a:solidFill>
                  <a:schemeClr val="bg1"/>
                </a:solidFill>
                <a:effectLst>
                  <a:outerShdw blurRad="38100" dist="38100" dir="2700000" algn="tl">
                    <a:srgbClr val="000000"/>
                  </a:outerShdw>
                </a:effectLst>
                <a:latin typeface="Arial" panose="020B0604020202020204" pitchFamily="34" charset="0"/>
              </a:rPr>
              <a:t>язку</a:t>
            </a:r>
            <a:r>
              <a:rPr lang="uk-UA" altLang="uk-UA" sz="3200" b="1" dirty="0">
                <a:solidFill>
                  <a:schemeClr val="bg1"/>
                </a:solidFill>
                <a:effectLst>
                  <a:outerShdw blurRad="38100" dist="38100" dir="2700000" algn="tl">
                    <a:srgbClr val="000000"/>
                  </a:outerShdw>
                </a:effectLst>
                <a:latin typeface="Arial" panose="020B0604020202020204" pitchFamily="34" charset="0"/>
              </a:rPr>
              <a:t> </a:t>
            </a:r>
            <a:endParaRPr lang="ru-RU" altLang="uk-UA" sz="3200" b="1" dirty="0">
              <a:solidFill>
                <a:schemeClr val="bg1"/>
              </a:solidFill>
              <a:effectLst>
                <a:outerShdw blurRad="38100" dist="38100" dir="2700000" algn="tl">
                  <a:srgbClr val="000000"/>
                </a:outerShdw>
              </a:effectLst>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FD03F2C-77FD-41AB-AAE9-6955221099DA}"/>
              </a:ext>
            </a:extLst>
          </p:cNvPr>
          <p:cNvSpPr>
            <a:spLocks noGrp="1" noChangeArrowheads="1"/>
          </p:cNvSpPr>
          <p:nvPr>
            <p:ph type="title"/>
          </p:nvPr>
        </p:nvSpPr>
        <p:spPr>
          <a:xfrm>
            <a:off x="762000" y="697707"/>
            <a:ext cx="7620000" cy="1752600"/>
          </a:xfrm>
          <a:solidFill>
            <a:schemeClr val="accent4">
              <a:lumMod val="40000"/>
              <a:lumOff val="60000"/>
            </a:schemeClr>
          </a:solidFill>
          <a:ln w="57150">
            <a:solidFill>
              <a:schemeClr val="bg1"/>
            </a:solidFill>
            <a:miter lim="800000"/>
            <a:headEnd/>
            <a:tailEnd/>
          </a:ln>
        </p:spPr>
        <p:txBody>
          <a:bodyPr/>
          <a:lstStyle/>
          <a:p>
            <a:pPr algn="ctr"/>
            <a:r>
              <a:rPr lang="uk-UA" altLang="uk-UA" sz="1800" b="1" dirty="0">
                <a:solidFill>
                  <a:schemeClr val="bg1"/>
                </a:solidFill>
                <a:latin typeface="Arial" panose="020B0604020202020204" pitchFamily="34" charset="0"/>
              </a:rPr>
              <a:t>      </a:t>
            </a:r>
            <a:r>
              <a:rPr lang="uk-UA" altLang="uk-UA" sz="1800" dirty="0">
                <a:latin typeface="Times New Roman" panose="02020603050405020304" pitchFamily="18" charset="0"/>
                <a:cs typeface="Times New Roman" panose="02020603050405020304" pitchFamily="18" charset="0"/>
              </a:rPr>
              <a:t>Видатним досягненням кінця </a:t>
            </a:r>
            <a:r>
              <a:rPr lang="en-US" altLang="uk-UA" sz="1800" dirty="0">
                <a:latin typeface="Times New Roman" panose="02020603050405020304" pitchFamily="18" charset="0"/>
                <a:cs typeface="Times New Roman" panose="02020603050405020304" pitchFamily="18" charset="0"/>
              </a:rPr>
              <a:t>XIX </a:t>
            </a:r>
            <a:r>
              <a:rPr lang="uk-UA" altLang="uk-UA" sz="1800" dirty="0">
                <a:latin typeface="Times New Roman" panose="02020603050405020304" pitchFamily="18" charset="0"/>
                <a:cs typeface="Times New Roman" panose="02020603050405020304" pitchFamily="18" charset="0"/>
              </a:rPr>
              <a:t> ст. стало створення фонографа і кінематографа. Апарат для запису і відтворення звуку запропонував в </a:t>
            </a:r>
            <a:br>
              <a:rPr lang="uk-UA" altLang="uk-UA" sz="1800" dirty="0">
                <a:latin typeface="Times New Roman" panose="02020603050405020304" pitchFamily="18" charset="0"/>
                <a:cs typeface="Times New Roman" panose="02020603050405020304" pitchFamily="18" charset="0"/>
              </a:rPr>
            </a:br>
            <a:r>
              <a:rPr lang="uk-UA" altLang="uk-UA" sz="1800" b="1" dirty="0">
                <a:latin typeface="Times New Roman" panose="02020603050405020304" pitchFamily="18" charset="0"/>
                <a:cs typeface="Times New Roman" panose="02020603050405020304" pitchFamily="18" charset="0"/>
              </a:rPr>
              <a:t>1877 р</a:t>
            </a:r>
            <a:r>
              <a:rPr lang="uk-UA" altLang="uk-UA" sz="1800" dirty="0">
                <a:latin typeface="Times New Roman" panose="02020603050405020304" pitchFamily="18" charset="0"/>
                <a:cs typeface="Times New Roman" panose="02020603050405020304" pitchFamily="18" charset="0"/>
              </a:rPr>
              <a:t>. Томас Едісон.  А брати Луї і Огюст</a:t>
            </a:r>
            <a:r>
              <a:rPr lang="uk-UA" altLang="uk-UA" sz="1800" u="sng" dirty="0">
                <a:latin typeface="Times New Roman" panose="02020603050405020304" pitchFamily="18" charset="0"/>
                <a:cs typeface="Times New Roman" panose="02020603050405020304" pitchFamily="18" charset="0"/>
              </a:rPr>
              <a:t> </a:t>
            </a:r>
            <a:r>
              <a:rPr lang="uk-UA" altLang="uk-UA" sz="1800" dirty="0" err="1">
                <a:latin typeface="Times New Roman" panose="02020603050405020304" pitchFamily="18" charset="0"/>
                <a:cs typeface="Times New Roman" panose="02020603050405020304" pitchFamily="18" charset="0"/>
              </a:rPr>
              <a:t>Люм</a:t>
            </a:r>
            <a:r>
              <a:rPr lang="en-US" altLang="uk-UA" sz="1800" dirty="0">
                <a:latin typeface="Times New Roman" panose="02020603050405020304" pitchFamily="18" charset="0"/>
                <a:cs typeface="Times New Roman" panose="02020603050405020304" pitchFamily="18" charset="0"/>
              </a:rPr>
              <a:t>’</a:t>
            </a:r>
            <a:r>
              <a:rPr lang="uk-UA" altLang="uk-UA" sz="1800" dirty="0" err="1">
                <a:latin typeface="Times New Roman" panose="02020603050405020304" pitchFamily="18" charset="0"/>
                <a:cs typeface="Times New Roman" panose="02020603050405020304" pitchFamily="18" charset="0"/>
              </a:rPr>
              <a:t>єри</a:t>
            </a:r>
            <a:r>
              <a:rPr lang="uk-UA" altLang="uk-UA" sz="1800" dirty="0">
                <a:latin typeface="Times New Roman" panose="02020603050405020304" pitchFamily="18" charset="0"/>
                <a:cs typeface="Times New Roman" panose="02020603050405020304" pitchFamily="18" charset="0"/>
              </a:rPr>
              <a:t> винайшли в </a:t>
            </a:r>
            <a:r>
              <a:rPr lang="uk-UA" altLang="uk-UA" sz="1800" b="1" dirty="0">
                <a:latin typeface="Times New Roman" panose="02020603050405020304" pitchFamily="18" charset="0"/>
                <a:cs typeface="Times New Roman" panose="02020603050405020304" pitchFamily="18" charset="0"/>
              </a:rPr>
              <a:t>1895</a:t>
            </a:r>
            <a:r>
              <a:rPr lang="uk-UA" altLang="uk-UA" sz="1800" dirty="0">
                <a:latin typeface="Times New Roman" panose="02020603050405020304" pitchFamily="18" charset="0"/>
                <a:cs typeface="Times New Roman" panose="02020603050405020304" pitchFamily="18" charset="0"/>
              </a:rPr>
              <a:t> р. апарат для знімання і проектування “рухомих фотографій”  (так з</a:t>
            </a:r>
            <a:r>
              <a:rPr lang="en-US" altLang="uk-UA" sz="1800" dirty="0">
                <a:latin typeface="Times New Roman" panose="02020603050405020304" pitchFamily="18" charset="0"/>
                <a:cs typeface="Times New Roman" panose="02020603050405020304" pitchFamily="18" charset="0"/>
              </a:rPr>
              <a:t>’</a:t>
            </a:r>
            <a:r>
              <a:rPr lang="uk-UA" altLang="uk-UA" sz="1800" dirty="0">
                <a:latin typeface="Times New Roman" panose="02020603050405020304" pitchFamily="18" charset="0"/>
                <a:cs typeface="Times New Roman" panose="02020603050405020304" pitchFamily="18" charset="0"/>
              </a:rPr>
              <a:t>явився кінематограф).  </a:t>
            </a:r>
            <a:endParaRPr lang="ru-RU" altLang="uk-UA" sz="1800" dirty="0">
              <a:latin typeface="Times New Roman" panose="02020603050405020304" pitchFamily="18" charset="0"/>
              <a:cs typeface="Times New Roman" panose="02020603050405020304" pitchFamily="18" charset="0"/>
            </a:endParaRPr>
          </a:p>
        </p:txBody>
      </p:sp>
      <p:sp>
        <p:nvSpPr>
          <p:cNvPr id="16387" name="Rectangle 3">
            <a:extLst>
              <a:ext uri="{FF2B5EF4-FFF2-40B4-BE49-F238E27FC236}">
                <a16:creationId xmlns:a16="http://schemas.microsoft.com/office/drawing/2014/main" id="{DEC8F842-57C0-4DEF-BDE1-77A7FBC54F98}"/>
              </a:ext>
            </a:extLst>
          </p:cNvPr>
          <p:cNvSpPr>
            <a:spLocks noGrp="1" noChangeArrowheads="1"/>
          </p:cNvSpPr>
          <p:nvPr>
            <p:ph type="body" idx="1"/>
          </p:nvPr>
        </p:nvSpPr>
        <p:spPr>
          <a:xfrm>
            <a:off x="1909986" y="5290342"/>
            <a:ext cx="5181600" cy="1295400"/>
          </a:xfrm>
          <a:solidFill>
            <a:schemeClr val="accent4">
              <a:lumMod val="40000"/>
              <a:lumOff val="60000"/>
            </a:schemeClr>
          </a:solidFill>
          <a:ln w="57150">
            <a:solidFill>
              <a:schemeClr val="bg1"/>
            </a:solidFill>
            <a:miter lim="800000"/>
            <a:headEnd/>
            <a:tailEnd/>
          </a:ln>
        </p:spPr>
        <p:txBody>
          <a:bodyPr/>
          <a:lstStyle/>
          <a:p>
            <a:pPr marL="0" indent="0" algn="ctr">
              <a:lnSpc>
                <a:spcPct val="90000"/>
              </a:lnSpc>
              <a:buFontTx/>
              <a:buNone/>
            </a:pPr>
            <a:r>
              <a:rPr lang="uk-UA" altLang="uk-UA" sz="1800" dirty="0">
                <a:latin typeface="Times New Roman" panose="02020603050405020304" pitchFamily="18" charset="0"/>
                <a:cs typeface="Times New Roman" panose="02020603050405020304" pitchFamily="18" charset="0"/>
              </a:rPr>
              <a:t>В </a:t>
            </a:r>
            <a:r>
              <a:rPr lang="uk-UA" altLang="uk-UA" sz="1800" b="1" dirty="0">
                <a:latin typeface="Times New Roman" panose="02020603050405020304" pitchFamily="18" charset="0"/>
                <a:cs typeface="Times New Roman" panose="02020603050405020304" pitchFamily="18" charset="0"/>
              </a:rPr>
              <a:t>1836 р</a:t>
            </a:r>
            <a:r>
              <a:rPr lang="uk-UA" altLang="uk-UA" sz="1800" dirty="0">
                <a:latin typeface="Times New Roman" panose="02020603050405020304" pitchFamily="18" charset="0"/>
                <a:cs typeface="Times New Roman" panose="02020603050405020304" pitchFamily="18" charset="0"/>
              </a:rPr>
              <a:t>. американець Семюел Морзе винайшов телеграф, а в </a:t>
            </a:r>
            <a:r>
              <a:rPr lang="uk-UA" altLang="uk-UA" sz="1800" b="1" dirty="0">
                <a:latin typeface="Times New Roman" panose="02020603050405020304" pitchFamily="18" charset="0"/>
                <a:cs typeface="Times New Roman" panose="02020603050405020304" pitchFamily="18" charset="0"/>
              </a:rPr>
              <a:t>1876 р.</a:t>
            </a:r>
            <a:r>
              <a:rPr lang="uk-UA" altLang="uk-UA" sz="1800" dirty="0">
                <a:latin typeface="Times New Roman" panose="02020603050405020304" pitchFamily="18" charset="0"/>
                <a:cs typeface="Times New Roman" panose="02020603050405020304" pitchFamily="18" charset="0"/>
              </a:rPr>
              <a:t> було винайдено телефон . На </a:t>
            </a:r>
            <a:r>
              <a:rPr lang="uk-UA" altLang="uk-UA" sz="1800" dirty="0" err="1">
                <a:latin typeface="Times New Roman" panose="02020603050405020304" pitchFamily="18" charset="0"/>
                <a:cs typeface="Times New Roman" panose="02020603050405020304" pitchFamily="18" charset="0"/>
              </a:rPr>
              <a:t>рубежі</a:t>
            </a:r>
            <a:r>
              <a:rPr lang="uk-UA" altLang="uk-UA" sz="1800" dirty="0">
                <a:latin typeface="Times New Roman" panose="02020603050405020304" pitchFamily="18" charset="0"/>
                <a:cs typeface="Times New Roman" panose="02020603050405020304" pitchFamily="18" charset="0"/>
              </a:rPr>
              <a:t> ХХ ст.  з</a:t>
            </a:r>
            <a:r>
              <a:rPr lang="en-US" altLang="uk-UA" sz="1800" dirty="0">
                <a:latin typeface="Times New Roman" panose="02020603050405020304" pitchFamily="18" charset="0"/>
                <a:cs typeface="Times New Roman" panose="02020603050405020304" pitchFamily="18" charset="0"/>
              </a:rPr>
              <a:t>’</a:t>
            </a:r>
            <a:r>
              <a:rPr lang="uk-UA" altLang="uk-UA" sz="1800" dirty="0">
                <a:latin typeface="Times New Roman" panose="02020603050405020304" pitchFamily="18" charset="0"/>
                <a:cs typeface="Times New Roman" panose="02020603050405020304" pitchFamily="18" charset="0"/>
              </a:rPr>
              <a:t>явилось радіо.</a:t>
            </a:r>
            <a:endParaRPr lang="ru-RU" altLang="uk-UA" sz="1800" dirty="0">
              <a:latin typeface="Times New Roman" panose="02020603050405020304" pitchFamily="18" charset="0"/>
              <a:cs typeface="Times New Roman" panose="02020603050405020304" pitchFamily="18" charset="0"/>
            </a:endParaRPr>
          </a:p>
        </p:txBody>
      </p:sp>
      <p:sp>
        <p:nvSpPr>
          <p:cNvPr id="16388" name="Rectangle 4">
            <a:extLst>
              <a:ext uri="{FF2B5EF4-FFF2-40B4-BE49-F238E27FC236}">
                <a16:creationId xmlns:a16="http://schemas.microsoft.com/office/drawing/2014/main" id="{01429685-6BE1-43A9-83D7-721AC6179402}"/>
              </a:ext>
            </a:extLst>
          </p:cNvPr>
          <p:cNvSpPr>
            <a:spLocks noChangeArrowheads="1"/>
          </p:cNvSpPr>
          <p:nvPr/>
        </p:nvSpPr>
        <p:spPr bwMode="auto">
          <a:xfrm>
            <a:off x="314227" y="94006"/>
            <a:ext cx="7924800" cy="533400"/>
          </a:xfrm>
          <a:prstGeom prst="rect">
            <a:avLst/>
          </a:prstGeom>
          <a:solidFill>
            <a:schemeClr val="accent4">
              <a:lumMod val="75000"/>
            </a:schemeClr>
          </a:solidFill>
          <a:ln w="57150">
            <a:solidFill>
              <a:schemeClr val="bg1"/>
            </a:solidFill>
            <a:miter lim="800000"/>
            <a:headEnd/>
            <a:tailEnd/>
          </a:ln>
          <a:effectLst/>
        </p:spPr>
        <p:txBody>
          <a:bodyPr anchor="ctr"/>
          <a:lstStyle>
            <a:lvl1pPr algn="ctr">
              <a:defRPr sz="4400">
                <a:solidFill>
                  <a:schemeClr val="tx2"/>
                </a:solidFill>
                <a:latin typeface="Times New Roman" panose="02020603050405020304" pitchFamily="18" charset="0"/>
              </a:defRPr>
            </a:lvl1pPr>
            <a:lvl2pPr algn="ctr">
              <a:defRPr sz="4400">
                <a:solidFill>
                  <a:schemeClr val="tx2"/>
                </a:solidFill>
                <a:latin typeface="Times New Roman" panose="02020603050405020304" pitchFamily="18" charset="0"/>
              </a:defRPr>
            </a:lvl2pPr>
            <a:lvl3pPr algn="ctr">
              <a:defRPr sz="4400">
                <a:solidFill>
                  <a:schemeClr val="tx2"/>
                </a:solidFill>
                <a:latin typeface="Times New Roman" panose="02020603050405020304" pitchFamily="18" charset="0"/>
              </a:defRPr>
            </a:lvl3pPr>
            <a:lvl4pPr algn="ctr">
              <a:defRPr sz="4400">
                <a:solidFill>
                  <a:schemeClr val="tx2"/>
                </a:solidFill>
                <a:latin typeface="Times New Roman" panose="02020603050405020304" pitchFamily="18" charset="0"/>
              </a:defRPr>
            </a:lvl4pPr>
            <a:lvl5pPr algn="ct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r>
              <a:rPr lang="uk-UA" altLang="uk-UA" sz="3200" b="1" dirty="0">
                <a:solidFill>
                  <a:schemeClr val="bg1"/>
                </a:solidFill>
                <a:effectLst>
                  <a:outerShdw blurRad="38100" dist="38100" dir="2700000" algn="tl">
                    <a:srgbClr val="000000"/>
                  </a:outerShdw>
                </a:effectLst>
                <a:latin typeface="Arial" panose="020B0604020202020204" pitchFamily="34" charset="0"/>
              </a:rPr>
              <a:t>Засоби зв</a:t>
            </a:r>
            <a:r>
              <a:rPr lang="en-US" altLang="uk-UA" sz="3200" b="1" dirty="0">
                <a:solidFill>
                  <a:schemeClr val="bg1"/>
                </a:solidFill>
                <a:effectLst>
                  <a:outerShdw blurRad="38100" dist="38100" dir="2700000" algn="tl">
                    <a:srgbClr val="000000"/>
                  </a:outerShdw>
                </a:effectLst>
                <a:latin typeface="Arial" panose="020B0604020202020204" pitchFamily="34" charset="0"/>
              </a:rPr>
              <a:t>’</a:t>
            </a:r>
            <a:r>
              <a:rPr lang="uk-UA" altLang="uk-UA" sz="3200" b="1" dirty="0" err="1">
                <a:solidFill>
                  <a:schemeClr val="bg1"/>
                </a:solidFill>
                <a:effectLst>
                  <a:outerShdw blurRad="38100" dist="38100" dir="2700000" algn="tl">
                    <a:srgbClr val="000000"/>
                  </a:outerShdw>
                </a:effectLst>
                <a:latin typeface="Arial" panose="020B0604020202020204" pitchFamily="34" charset="0"/>
              </a:rPr>
              <a:t>язку</a:t>
            </a:r>
            <a:r>
              <a:rPr lang="uk-UA" altLang="uk-UA" sz="3200" b="1" dirty="0">
                <a:solidFill>
                  <a:schemeClr val="bg1"/>
                </a:solidFill>
                <a:effectLst>
                  <a:outerShdw blurRad="38100" dist="38100" dir="2700000" algn="tl">
                    <a:srgbClr val="000000"/>
                  </a:outerShdw>
                </a:effectLst>
                <a:latin typeface="Arial" panose="020B0604020202020204" pitchFamily="34" charset="0"/>
              </a:rPr>
              <a:t> </a:t>
            </a:r>
            <a:endParaRPr lang="ru-RU" altLang="uk-UA" sz="3200" b="1" dirty="0">
              <a:solidFill>
                <a:schemeClr val="bg1"/>
              </a:solidFill>
              <a:effectLst>
                <a:outerShdw blurRad="38100" dist="38100" dir="2700000" algn="tl">
                  <a:srgbClr val="000000"/>
                </a:outerShdw>
              </a:effectLst>
              <a:latin typeface="Arial" panose="020B0604020202020204" pitchFamily="34" charset="0"/>
            </a:endParaRPr>
          </a:p>
        </p:txBody>
      </p:sp>
      <p:pic>
        <p:nvPicPr>
          <p:cNvPr id="16389" name="Picture 5" descr="фонограф_эдисона">
            <a:extLst>
              <a:ext uri="{FF2B5EF4-FFF2-40B4-BE49-F238E27FC236}">
                <a16:creationId xmlns:a16="http://schemas.microsoft.com/office/drawing/2014/main" id="{EDB300B7-9FF1-4BE5-B219-DE7D457A5301}"/>
              </a:ext>
            </a:extLst>
          </p:cNvPr>
          <p:cNvPicPr>
            <a:picLocks noChangeAspect="1" noChangeArrowheads="1"/>
          </p:cNvPicPr>
          <p:nvPr/>
        </p:nvPicPr>
        <p:blipFill>
          <a:blip r:embed="rId2">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0" y="2074862"/>
            <a:ext cx="1970088" cy="2486025"/>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эдисон">
            <a:extLst>
              <a:ext uri="{FF2B5EF4-FFF2-40B4-BE49-F238E27FC236}">
                <a16:creationId xmlns:a16="http://schemas.microsoft.com/office/drawing/2014/main" id="{3EA7F8CA-D53D-488D-BA35-EEC00A56FB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459" y="2578747"/>
            <a:ext cx="1743075" cy="1943100"/>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391" name="Picture 7" descr="1201">
            <a:extLst>
              <a:ext uri="{FF2B5EF4-FFF2-40B4-BE49-F238E27FC236}">
                <a16:creationId xmlns:a16="http://schemas.microsoft.com/office/drawing/2014/main" id="{FD1E39A6-B2AE-4BDF-837F-E9628D0372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2149" y="2458120"/>
            <a:ext cx="3810000" cy="2409825"/>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6392" name="Text Box 8">
            <a:extLst>
              <a:ext uri="{FF2B5EF4-FFF2-40B4-BE49-F238E27FC236}">
                <a16:creationId xmlns:a16="http://schemas.microsoft.com/office/drawing/2014/main" id="{090DECAA-A1D1-4231-87BB-97A981BD98E1}"/>
              </a:ext>
            </a:extLst>
          </p:cNvPr>
          <p:cNvSpPr txBox="1">
            <a:spLocks noChangeArrowheads="1"/>
          </p:cNvSpPr>
          <p:nvPr/>
        </p:nvSpPr>
        <p:spPr bwMode="auto">
          <a:xfrm>
            <a:off x="231742" y="4686970"/>
            <a:ext cx="2506663" cy="361950"/>
          </a:xfrm>
          <a:prstGeom prst="rect">
            <a:avLst/>
          </a:prstGeom>
          <a:solidFill>
            <a:schemeClr val="accent4">
              <a:lumMod val="75000"/>
            </a:schemeClr>
          </a:solidFill>
          <a:ln w="57150">
            <a:solidFill>
              <a:schemeClr val="bg1"/>
            </a:solidFill>
            <a:miter lim="800000"/>
            <a:headEnd/>
            <a:tailEnd/>
          </a:ln>
          <a:effectLst/>
        </p:spPr>
        <p:txBody>
          <a:bodyPr wrap="none">
            <a:spAutoFit/>
          </a:bodyPr>
          <a:lstStyle/>
          <a:p>
            <a:r>
              <a:rPr lang="ru-RU" altLang="uk-UA" sz="1400" b="1">
                <a:solidFill>
                  <a:schemeClr val="bg1"/>
                </a:solidFill>
                <a:latin typeface="Arial" panose="020B0604020202020204" pitchFamily="34" charset="0"/>
              </a:rPr>
              <a:t>Т.Едісон і його фонограф</a:t>
            </a:r>
          </a:p>
        </p:txBody>
      </p:sp>
      <p:sp>
        <p:nvSpPr>
          <p:cNvPr id="16393" name="Text Box 9">
            <a:extLst>
              <a:ext uri="{FF2B5EF4-FFF2-40B4-BE49-F238E27FC236}">
                <a16:creationId xmlns:a16="http://schemas.microsoft.com/office/drawing/2014/main" id="{A426D3CA-2D88-4D69-A9FD-1FC89772CAB8}"/>
              </a:ext>
            </a:extLst>
          </p:cNvPr>
          <p:cNvSpPr txBox="1">
            <a:spLocks noChangeArrowheads="1"/>
          </p:cNvSpPr>
          <p:nvPr/>
        </p:nvSpPr>
        <p:spPr bwMode="auto">
          <a:xfrm>
            <a:off x="7091586" y="4761582"/>
            <a:ext cx="1960563" cy="574675"/>
          </a:xfrm>
          <a:prstGeom prst="rect">
            <a:avLst/>
          </a:prstGeom>
          <a:solidFill>
            <a:schemeClr val="accent4">
              <a:lumMod val="75000"/>
            </a:schemeClr>
          </a:solidFill>
          <a:ln w="57150">
            <a:solidFill>
              <a:schemeClr val="bg1"/>
            </a:solidFill>
            <a:miter lim="800000"/>
            <a:headEnd/>
            <a:tailEnd/>
          </a:ln>
          <a:effectLst/>
        </p:spPr>
        <p:txBody>
          <a:bodyPr wrap="none">
            <a:spAutoFit/>
          </a:bodyPr>
          <a:lstStyle/>
          <a:p>
            <a:pPr algn="ctr"/>
            <a:r>
              <a:rPr lang="uk-UA" altLang="uk-UA" sz="1400" b="1" dirty="0">
                <a:solidFill>
                  <a:schemeClr val="bg1"/>
                </a:solidFill>
                <a:latin typeface="Arial" panose="020B0604020202020204" pitchFamily="34" charset="0"/>
              </a:rPr>
              <a:t>Телефонні панянки</a:t>
            </a:r>
          </a:p>
          <a:p>
            <a:pPr algn="ctr"/>
            <a:r>
              <a:rPr lang="uk-UA" altLang="uk-UA" sz="1400" b="1" dirty="0">
                <a:solidFill>
                  <a:schemeClr val="bg1"/>
                </a:solidFill>
                <a:latin typeface="Arial" panose="020B0604020202020204" pitchFamily="34" charset="0"/>
              </a:rPr>
              <a:t>Літографія 1904 р.</a:t>
            </a:r>
            <a:endParaRPr lang="ru-RU" altLang="uk-UA" sz="1400" b="1" dirty="0">
              <a:solidFill>
                <a:schemeClr val="bg1"/>
              </a:solidFill>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a:extLst>
              <a:ext uri="{FF2B5EF4-FFF2-40B4-BE49-F238E27FC236}">
                <a16:creationId xmlns:a16="http://schemas.microsoft.com/office/drawing/2014/main" id="{9C97DB9C-9FA0-45E8-8530-3BEFFFF3850D}"/>
              </a:ext>
            </a:extLst>
          </p:cNvPr>
          <p:cNvSpPr>
            <a:spLocks noGrp="1" noChangeArrowheads="1"/>
          </p:cNvSpPr>
          <p:nvPr>
            <p:ph type="body" idx="1"/>
          </p:nvPr>
        </p:nvSpPr>
        <p:spPr>
          <a:xfrm>
            <a:off x="235670" y="3962400"/>
            <a:ext cx="8679730" cy="2457254"/>
          </a:xfrm>
          <a:solidFill>
            <a:schemeClr val="accent2">
              <a:lumMod val="40000"/>
              <a:lumOff val="60000"/>
            </a:schemeClr>
          </a:solidFill>
          <a:ln w="57150">
            <a:solidFill>
              <a:schemeClr val="bg1"/>
            </a:solidFill>
            <a:miter lim="800000"/>
            <a:headEnd/>
            <a:tailEnd/>
          </a:ln>
        </p:spPr>
        <p:txBody>
          <a:bodyPr/>
          <a:lstStyle/>
          <a:p>
            <a:pPr marL="0" indent="0" algn="ctr">
              <a:lnSpc>
                <a:spcPct val="80000"/>
              </a:lnSpc>
              <a:buFontTx/>
              <a:buNone/>
            </a:pPr>
            <a:endParaRPr lang="uk-UA" altLang="uk-UA" sz="2000" dirty="0">
              <a:latin typeface="Times New Roman" panose="02020603050405020304" pitchFamily="18" charset="0"/>
              <a:cs typeface="Times New Roman" panose="02020603050405020304" pitchFamily="18" charset="0"/>
            </a:endParaRPr>
          </a:p>
          <a:p>
            <a:pPr marL="0" indent="0" algn="ctr">
              <a:lnSpc>
                <a:spcPct val="80000"/>
              </a:lnSpc>
              <a:buFontTx/>
              <a:buNone/>
            </a:pPr>
            <a:r>
              <a:rPr lang="uk-UA" altLang="uk-UA" sz="2000" dirty="0">
                <a:latin typeface="Times New Roman" panose="02020603050405020304" pitchFamily="18" charset="0"/>
                <a:cs typeface="Times New Roman" panose="02020603050405020304" pitchFamily="18" charset="0"/>
              </a:rPr>
              <a:t>Наукові відкриття і технічні винаходи були тісно </a:t>
            </a:r>
            <a:r>
              <a:rPr lang="uk-UA" altLang="uk-UA" sz="2000" dirty="0" err="1">
                <a:latin typeface="Times New Roman" panose="02020603050405020304" pitchFamily="18" charset="0"/>
                <a:cs typeface="Times New Roman" panose="02020603050405020304" pitchFamily="18" charset="0"/>
              </a:rPr>
              <a:t>пов</a:t>
            </a:r>
            <a:r>
              <a:rPr lang="en-US" altLang="uk-UA" sz="2000" dirty="0">
                <a:latin typeface="Times New Roman" panose="02020603050405020304" pitchFamily="18" charset="0"/>
                <a:cs typeface="Times New Roman" panose="02020603050405020304" pitchFamily="18" charset="0"/>
              </a:rPr>
              <a:t>’</a:t>
            </a:r>
            <a:r>
              <a:rPr lang="uk-UA" altLang="uk-UA" sz="2000" dirty="0" err="1">
                <a:latin typeface="Times New Roman" panose="02020603050405020304" pitchFamily="18" charset="0"/>
                <a:cs typeface="Times New Roman" panose="02020603050405020304" pitchFamily="18" charset="0"/>
              </a:rPr>
              <a:t>язані</a:t>
            </a:r>
            <a:r>
              <a:rPr lang="uk-UA" altLang="uk-UA" sz="2000" dirty="0">
                <a:latin typeface="Times New Roman" panose="02020603050405020304" pitchFamily="18" charset="0"/>
                <a:cs typeface="Times New Roman" panose="02020603050405020304" pitchFamily="18" charset="0"/>
              </a:rPr>
              <a:t> між собою. Одні вчені висували ідеї, інші в ході експериментів виявляли сфери їх практичного застосування. Так, наприклад, відбулося з вивченням електрики.  Особливий внесок в цю галузь науки зробили англієць Майкл Фарадей і шотландець Джеймс</a:t>
            </a:r>
            <a:r>
              <a:rPr lang="uk-UA" altLang="uk-UA" sz="2000" u="sng" dirty="0">
                <a:latin typeface="Times New Roman" panose="02020603050405020304" pitchFamily="18" charset="0"/>
                <a:cs typeface="Times New Roman" panose="02020603050405020304" pitchFamily="18" charset="0"/>
              </a:rPr>
              <a:t> </a:t>
            </a:r>
            <a:r>
              <a:rPr lang="uk-UA" altLang="uk-UA" sz="2000" dirty="0">
                <a:latin typeface="Times New Roman" panose="02020603050405020304" pitchFamily="18" charset="0"/>
                <a:cs typeface="Times New Roman" panose="02020603050405020304" pitchFamily="18" charset="0"/>
              </a:rPr>
              <a:t>Максвелл. Наука про електрику сприяла створенню електротехнічної промисловості. Почалась епоха електрики: було винайдено електродвигун, з</a:t>
            </a:r>
            <a:r>
              <a:rPr lang="en-US" altLang="uk-UA" sz="2000" dirty="0">
                <a:latin typeface="Times New Roman" panose="02020603050405020304" pitchFamily="18" charset="0"/>
                <a:cs typeface="Times New Roman" panose="02020603050405020304" pitchFamily="18" charset="0"/>
              </a:rPr>
              <a:t>’</a:t>
            </a:r>
            <a:r>
              <a:rPr lang="uk-UA" altLang="uk-UA" sz="2000" dirty="0">
                <a:latin typeface="Times New Roman" panose="02020603050405020304" pitchFamily="18" charset="0"/>
                <a:cs typeface="Times New Roman" panose="02020603050405020304" pitchFamily="18" charset="0"/>
              </a:rPr>
              <a:t>явилось електричне освітлення і </a:t>
            </a:r>
            <a:r>
              <a:rPr lang="uk-UA" altLang="uk-UA" sz="2000" dirty="0" err="1">
                <a:latin typeface="Times New Roman" panose="02020603050405020304" pitchFamily="18" charset="0"/>
                <a:cs typeface="Times New Roman" panose="02020603050405020304" pitchFamily="18" charset="0"/>
              </a:rPr>
              <a:t>т.д</a:t>
            </a:r>
            <a:r>
              <a:rPr lang="uk-UA" altLang="uk-UA" sz="2000" dirty="0">
                <a:latin typeface="Times New Roman" panose="02020603050405020304" pitchFamily="18" charset="0"/>
                <a:cs typeface="Times New Roman" panose="02020603050405020304" pitchFamily="18" charset="0"/>
              </a:rPr>
              <a:t>.</a:t>
            </a:r>
          </a:p>
          <a:p>
            <a:pPr marL="0" indent="0" algn="ctr">
              <a:lnSpc>
                <a:spcPct val="80000"/>
              </a:lnSpc>
              <a:buFontTx/>
              <a:buNone/>
            </a:pPr>
            <a:endParaRPr lang="uk-UA" altLang="uk-UA" sz="1800" b="1" dirty="0">
              <a:solidFill>
                <a:schemeClr val="bg1"/>
              </a:solidFill>
              <a:latin typeface="Arial" panose="020B0604020202020204" pitchFamily="34" charset="0"/>
            </a:endParaRPr>
          </a:p>
          <a:p>
            <a:pPr marL="0" indent="0">
              <a:lnSpc>
                <a:spcPct val="80000"/>
              </a:lnSpc>
              <a:buFontTx/>
              <a:buNone/>
            </a:pPr>
            <a:endParaRPr lang="uk-UA" altLang="uk-UA" sz="1800" b="1" dirty="0">
              <a:solidFill>
                <a:schemeClr val="bg1"/>
              </a:solidFill>
              <a:latin typeface="Arial" panose="020B0604020202020204" pitchFamily="34" charset="0"/>
            </a:endParaRPr>
          </a:p>
          <a:p>
            <a:pPr marL="0" indent="0">
              <a:lnSpc>
                <a:spcPct val="80000"/>
              </a:lnSpc>
              <a:buFontTx/>
              <a:buNone/>
            </a:pPr>
            <a:endParaRPr lang="uk-UA" altLang="uk-UA" sz="1800" b="1" dirty="0">
              <a:solidFill>
                <a:schemeClr val="bg1"/>
              </a:solidFill>
              <a:latin typeface="Arial" panose="020B0604020202020204" pitchFamily="34" charset="0"/>
            </a:endParaRPr>
          </a:p>
          <a:p>
            <a:pPr marL="0" indent="0">
              <a:lnSpc>
                <a:spcPct val="80000"/>
              </a:lnSpc>
              <a:buFontTx/>
              <a:buNone/>
            </a:pPr>
            <a:endParaRPr lang="uk-UA" altLang="uk-UA" sz="1800" b="1" dirty="0">
              <a:solidFill>
                <a:schemeClr val="bg1"/>
              </a:solidFill>
              <a:latin typeface="Arial" panose="020B0604020202020204" pitchFamily="34" charset="0"/>
            </a:endParaRPr>
          </a:p>
          <a:p>
            <a:pPr marL="0" indent="0">
              <a:lnSpc>
                <a:spcPct val="80000"/>
              </a:lnSpc>
              <a:buFontTx/>
              <a:buNone/>
            </a:pPr>
            <a:endParaRPr lang="uk-UA" altLang="uk-UA" sz="1800" b="1" dirty="0">
              <a:solidFill>
                <a:schemeClr val="bg1"/>
              </a:solidFill>
              <a:latin typeface="Arial" panose="020B0604020202020204" pitchFamily="34" charset="0"/>
            </a:endParaRPr>
          </a:p>
          <a:p>
            <a:pPr marL="0" indent="0">
              <a:lnSpc>
                <a:spcPct val="80000"/>
              </a:lnSpc>
              <a:buFontTx/>
              <a:buNone/>
            </a:pPr>
            <a:endParaRPr lang="uk-UA" altLang="uk-UA" sz="1800" b="1" dirty="0">
              <a:solidFill>
                <a:schemeClr val="bg1"/>
              </a:solidFill>
              <a:latin typeface="Arial" panose="020B0604020202020204" pitchFamily="34" charset="0"/>
            </a:endParaRPr>
          </a:p>
          <a:p>
            <a:pPr marL="0" indent="0">
              <a:lnSpc>
                <a:spcPct val="80000"/>
              </a:lnSpc>
              <a:buFontTx/>
              <a:buNone/>
            </a:pPr>
            <a:endParaRPr lang="uk-UA" altLang="uk-UA" sz="1800" b="1" dirty="0">
              <a:solidFill>
                <a:schemeClr val="bg1"/>
              </a:solidFill>
              <a:latin typeface="Arial" panose="020B0604020202020204" pitchFamily="34" charset="0"/>
            </a:endParaRPr>
          </a:p>
          <a:p>
            <a:pPr marL="0" indent="0">
              <a:lnSpc>
                <a:spcPct val="80000"/>
              </a:lnSpc>
              <a:buFontTx/>
              <a:buNone/>
            </a:pPr>
            <a:endParaRPr lang="uk-UA" altLang="uk-UA" sz="1800" b="1" dirty="0">
              <a:solidFill>
                <a:schemeClr val="bg1"/>
              </a:solidFill>
              <a:latin typeface="Arial" panose="020B0604020202020204" pitchFamily="34" charset="0"/>
            </a:endParaRPr>
          </a:p>
          <a:p>
            <a:pPr marL="0" indent="0">
              <a:lnSpc>
                <a:spcPct val="80000"/>
              </a:lnSpc>
              <a:buFontTx/>
              <a:buNone/>
            </a:pPr>
            <a:endParaRPr lang="uk-UA" altLang="uk-UA" sz="1800" b="1" dirty="0">
              <a:solidFill>
                <a:schemeClr val="bg1"/>
              </a:solidFill>
              <a:latin typeface="Arial" panose="020B0604020202020204" pitchFamily="34" charset="0"/>
            </a:endParaRPr>
          </a:p>
        </p:txBody>
      </p:sp>
      <p:sp>
        <p:nvSpPr>
          <p:cNvPr id="15364" name="Rectangle 4">
            <a:extLst>
              <a:ext uri="{FF2B5EF4-FFF2-40B4-BE49-F238E27FC236}">
                <a16:creationId xmlns:a16="http://schemas.microsoft.com/office/drawing/2014/main" id="{4884AEB8-68C1-40E6-BA2B-7A5A2261E2E0}"/>
              </a:ext>
            </a:extLst>
          </p:cNvPr>
          <p:cNvSpPr>
            <a:spLocks noChangeArrowheads="1"/>
          </p:cNvSpPr>
          <p:nvPr/>
        </p:nvSpPr>
        <p:spPr bwMode="auto">
          <a:xfrm>
            <a:off x="342507" y="76839"/>
            <a:ext cx="7924800" cy="533400"/>
          </a:xfrm>
          <a:prstGeom prst="rect">
            <a:avLst/>
          </a:prstGeom>
          <a:solidFill>
            <a:schemeClr val="accent2">
              <a:lumMod val="75000"/>
            </a:schemeClr>
          </a:solidFill>
          <a:ln w="57150">
            <a:solidFill>
              <a:schemeClr val="bg1"/>
            </a:solidFill>
            <a:miter lim="800000"/>
            <a:headEnd/>
            <a:tailEnd/>
          </a:ln>
          <a:effectLst/>
        </p:spPr>
        <p:txBody>
          <a:bodyPr anchor="ctr"/>
          <a:lstStyle>
            <a:lvl1pPr algn="ctr">
              <a:defRPr sz="4400">
                <a:solidFill>
                  <a:schemeClr val="tx2"/>
                </a:solidFill>
                <a:latin typeface="Times New Roman" panose="02020603050405020304" pitchFamily="18" charset="0"/>
              </a:defRPr>
            </a:lvl1pPr>
            <a:lvl2pPr algn="ctr">
              <a:defRPr sz="4400">
                <a:solidFill>
                  <a:schemeClr val="tx2"/>
                </a:solidFill>
                <a:latin typeface="Times New Roman" panose="02020603050405020304" pitchFamily="18" charset="0"/>
              </a:defRPr>
            </a:lvl2pPr>
            <a:lvl3pPr algn="ctr">
              <a:defRPr sz="4400">
                <a:solidFill>
                  <a:schemeClr val="tx2"/>
                </a:solidFill>
                <a:latin typeface="Times New Roman" panose="02020603050405020304" pitchFamily="18" charset="0"/>
              </a:defRPr>
            </a:lvl3pPr>
            <a:lvl4pPr algn="ctr">
              <a:defRPr sz="4400">
                <a:solidFill>
                  <a:schemeClr val="tx2"/>
                </a:solidFill>
                <a:latin typeface="Times New Roman" panose="02020603050405020304" pitchFamily="18" charset="0"/>
              </a:defRPr>
            </a:lvl4pPr>
            <a:lvl5pPr algn="ct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r>
              <a:rPr lang="uk-UA" altLang="uk-UA" sz="3200" b="1" dirty="0">
                <a:solidFill>
                  <a:schemeClr val="bg1"/>
                </a:solidFill>
                <a:effectLst>
                  <a:outerShdw blurRad="38100" dist="38100" dir="2700000" algn="tl">
                    <a:srgbClr val="000000"/>
                  </a:outerShdw>
                </a:effectLst>
                <a:latin typeface="Arial" panose="020B0604020202020204" pitchFamily="34" charset="0"/>
              </a:rPr>
              <a:t>Зв</a:t>
            </a:r>
            <a:r>
              <a:rPr lang="en-US" altLang="uk-UA" sz="3200" b="1" dirty="0">
                <a:solidFill>
                  <a:schemeClr val="bg1"/>
                </a:solidFill>
                <a:effectLst>
                  <a:outerShdw blurRad="38100" dist="38100" dir="2700000" algn="tl">
                    <a:srgbClr val="000000"/>
                  </a:outerShdw>
                </a:effectLst>
                <a:latin typeface="Arial" panose="020B0604020202020204" pitchFamily="34" charset="0"/>
              </a:rPr>
              <a:t>’</a:t>
            </a:r>
            <a:r>
              <a:rPr lang="uk-UA" altLang="uk-UA" sz="3200" b="1" dirty="0" err="1">
                <a:solidFill>
                  <a:schemeClr val="bg1"/>
                </a:solidFill>
                <a:effectLst>
                  <a:outerShdw blurRad="38100" dist="38100" dir="2700000" algn="tl">
                    <a:srgbClr val="000000"/>
                  </a:outerShdw>
                </a:effectLst>
                <a:latin typeface="Arial" panose="020B0604020202020204" pitchFamily="34" charset="0"/>
              </a:rPr>
              <a:t>язок</a:t>
            </a:r>
            <a:r>
              <a:rPr lang="uk-UA" altLang="uk-UA" sz="3200" b="1" dirty="0">
                <a:solidFill>
                  <a:schemeClr val="bg1"/>
                </a:solidFill>
                <a:effectLst>
                  <a:outerShdw blurRad="38100" dist="38100" dir="2700000" algn="tl">
                    <a:srgbClr val="000000"/>
                  </a:outerShdw>
                </a:effectLst>
                <a:latin typeface="Arial" panose="020B0604020202020204" pitchFamily="34" charset="0"/>
              </a:rPr>
              <a:t> науки з практикою</a:t>
            </a:r>
            <a:endParaRPr lang="ru-RU" altLang="uk-UA" sz="3200" b="1" dirty="0">
              <a:solidFill>
                <a:schemeClr val="bg1"/>
              </a:solidFill>
              <a:effectLst>
                <a:outerShdw blurRad="38100" dist="38100" dir="2700000" algn="tl">
                  <a:srgbClr val="000000"/>
                </a:outerShdw>
              </a:effectLst>
              <a:latin typeface="Arial" panose="020B0604020202020204" pitchFamily="34" charset="0"/>
            </a:endParaRPr>
          </a:p>
        </p:txBody>
      </p:sp>
      <p:pic>
        <p:nvPicPr>
          <p:cNvPr id="15365" name="Picture 5" descr="максвелл2">
            <a:extLst>
              <a:ext uri="{FF2B5EF4-FFF2-40B4-BE49-F238E27FC236}">
                <a16:creationId xmlns:a16="http://schemas.microsoft.com/office/drawing/2014/main" id="{6ECBEC06-B874-4570-A36A-5ECBE8C601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118" y="790575"/>
            <a:ext cx="2312988" cy="2857500"/>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5366" name="Picture 6" descr="фарадей2">
            <a:extLst>
              <a:ext uri="{FF2B5EF4-FFF2-40B4-BE49-F238E27FC236}">
                <a16:creationId xmlns:a16="http://schemas.microsoft.com/office/drawing/2014/main" id="{5C93A0C1-4127-4652-837E-A8C57C35E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5897" y="738777"/>
            <a:ext cx="2360613" cy="2857500"/>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5367" name="Text Box 7">
            <a:extLst>
              <a:ext uri="{FF2B5EF4-FFF2-40B4-BE49-F238E27FC236}">
                <a16:creationId xmlns:a16="http://schemas.microsoft.com/office/drawing/2014/main" id="{58AFA337-D87D-47EF-BA59-282460A76D6B}"/>
              </a:ext>
            </a:extLst>
          </p:cNvPr>
          <p:cNvSpPr txBox="1">
            <a:spLocks noChangeArrowheads="1"/>
          </p:cNvSpPr>
          <p:nvPr/>
        </p:nvSpPr>
        <p:spPr bwMode="auto">
          <a:xfrm>
            <a:off x="5143500" y="795387"/>
            <a:ext cx="1625600" cy="361950"/>
          </a:xfrm>
          <a:prstGeom prst="rect">
            <a:avLst/>
          </a:prstGeom>
          <a:solidFill>
            <a:schemeClr val="accent2">
              <a:lumMod val="75000"/>
            </a:schemeClr>
          </a:solidFill>
          <a:ln w="57150">
            <a:solidFill>
              <a:schemeClr val="bg1"/>
            </a:solidFill>
            <a:miter lim="800000"/>
            <a:headEnd/>
            <a:tailEnd/>
          </a:ln>
          <a:effectLst/>
        </p:spPr>
        <p:txBody>
          <a:bodyPr wrap="none">
            <a:spAutoFit/>
          </a:bodyPr>
          <a:lstStyle/>
          <a:p>
            <a:r>
              <a:rPr lang="ru-RU" altLang="uk-UA" sz="1400" b="1" dirty="0">
                <a:solidFill>
                  <a:schemeClr val="bg1"/>
                </a:solidFill>
                <a:latin typeface="Arial" panose="020B0604020202020204" pitchFamily="34" charset="0"/>
              </a:rPr>
              <a:t>Майкл Фарадей</a:t>
            </a:r>
          </a:p>
        </p:txBody>
      </p:sp>
      <p:sp>
        <p:nvSpPr>
          <p:cNvPr id="15368" name="Text Box 8">
            <a:extLst>
              <a:ext uri="{FF2B5EF4-FFF2-40B4-BE49-F238E27FC236}">
                <a16:creationId xmlns:a16="http://schemas.microsoft.com/office/drawing/2014/main" id="{7C19798B-BCF6-45C2-93D6-2F8C85759899}"/>
              </a:ext>
            </a:extLst>
          </p:cNvPr>
          <p:cNvSpPr txBox="1">
            <a:spLocks noChangeArrowheads="1"/>
          </p:cNvSpPr>
          <p:nvPr/>
        </p:nvSpPr>
        <p:spPr bwMode="auto">
          <a:xfrm>
            <a:off x="2666603" y="2895600"/>
            <a:ext cx="1847850" cy="361950"/>
          </a:xfrm>
          <a:prstGeom prst="rect">
            <a:avLst/>
          </a:prstGeom>
          <a:solidFill>
            <a:schemeClr val="accent2">
              <a:lumMod val="75000"/>
            </a:schemeClr>
          </a:solidFill>
          <a:ln w="57150">
            <a:solidFill>
              <a:schemeClr val="bg1"/>
            </a:solidFill>
            <a:miter lim="800000"/>
            <a:headEnd/>
            <a:tailEnd/>
          </a:ln>
          <a:effectLst/>
        </p:spPr>
        <p:txBody>
          <a:bodyPr wrap="none">
            <a:spAutoFit/>
          </a:bodyPr>
          <a:lstStyle/>
          <a:p>
            <a:r>
              <a:rPr lang="ru-RU" altLang="uk-UA" sz="1400" b="1" dirty="0">
                <a:solidFill>
                  <a:schemeClr val="bg1"/>
                </a:solidFill>
                <a:latin typeface="Arial" panose="020B0604020202020204" pitchFamily="34" charset="0"/>
              </a:rPr>
              <a:t>Джеймс Максвелл</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animEffect transition="in" filter="fade">
                                      <p:cBhvr>
                                        <p:cTn id="7" dur="2000"/>
                                        <p:tgtEl>
                                          <p:spTgt spid="15365"/>
                                        </p:tgtEl>
                                      </p:cBhvr>
                                    </p:animEffect>
                                  </p:childTnLst>
                                </p:cTn>
                              </p:par>
                              <p:par>
                                <p:cTn id="8" presetID="10" presetClass="entr" presetSubtype="0" fill="hold" nodeType="withEffect">
                                  <p:stCondLst>
                                    <p:cond delay="0"/>
                                  </p:stCondLst>
                                  <p:childTnLst>
                                    <p:set>
                                      <p:cBhvr>
                                        <p:cTn id="9" dur="1" fill="hold">
                                          <p:stCondLst>
                                            <p:cond delay="0"/>
                                          </p:stCondLst>
                                        </p:cTn>
                                        <p:tgtEl>
                                          <p:spTgt spid="15366"/>
                                        </p:tgtEl>
                                        <p:attrNameLst>
                                          <p:attrName>style.visibility</p:attrName>
                                        </p:attrNameLst>
                                      </p:cBhvr>
                                      <p:to>
                                        <p:strVal val="visible"/>
                                      </p:to>
                                    </p:set>
                                    <p:animEffect transition="in" filter="fade">
                                      <p:cBhvr>
                                        <p:cTn id="10" dur="2000"/>
                                        <p:tgtEl>
                                          <p:spTgt spid="1536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367"/>
                                        </p:tgtEl>
                                        <p:attrNameLst>
                                          <p:attrName>style.visibility</p:attrName>
                                        </p:attrNameLst>
                                      </p:cBhvr>
                                      <p:to>
                                        <p:strVal val="visible"/>
                                      </p:to>
                                    </p:set>
                                    <p:animEffect transition="in" filter="fade">
                                      <p:cBhvr>
                                        <p:cTn id="13" dur="2000"/>
                                        <p:tgtEl>
                                          <p:spTgt spid="1536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368"/>
                                        </p:tgtEl>
                                        <p:attrNameLst>
                                          <p:attrName>style.visibility</p:attrName>
                                        </p:attrNameLst>
                                      </p:cBhvr>
                                      <p:to>
                                        <p:strVal val="visible"/>
                                      </p:to>
                                    </p:set>
                                    <p:animEffect transition="in" filter="fade">
                                      <p:cBhvr>
                                        <p:cTn id="16" dur="2000"/>
                                        <p:tgtEl>
                                          <p:spTgt spid="15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7" grpId="0" animBg="1"/>
      <p:bldP spid="1536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512129-D60F-46E3-A791-3EFCD5AA600C}"/>
              </a:ext>
            </a:extLst>
          </p:cNvPr>
          <p:cNvSpPr>
            <a:spLocks noGrp="1"/>
          </p:cNvSpPr>
          <p:nvPr>
            <p:ph type="title"/>
          </p:nvPr>
        </p:nvSpPr>
        <p:spPr>
          <a:xfrm>
            <a:off x="628650" y="326572"/>
            <a:ext cx="7936852" cy="6335486"/>
          </a:xfrm>
          <a:solidFill>
            <a:schemeClr val="accent2">
              <a:lumMod val="40000"/>
              <a:lumOff val="60000"/>
            </a:schemeClr>
          </a:solidFill>
        </p:spPr>
        <p:txBody>
          <a:bodyPr>
            <a:normAutofit/>
          </a:bodyPr>
          <a:lstStyle/>
          <a:p>
            <a:pPr algn="ctr"/>
            <a:r>
              <a:rPr lang="uk-UA" sz="2800" b="1" dirty="0">
                <a:latin typeface="Georgia Pro Semibold" panose="02040702050405020303" pitchFamily="18" charset="0"/>
              </a:rPr>
              <a:t>Отже, кінець Х</a:t>
            </a:r>
            <a:r>
              <a:rPr lang="en-US" sz="2800" b="1" dirty="0">
                <a:latin typeface="Georgia Pro Semibold" panose="02040702050405020303" pitchFamily="18" charset="0"/>
              </a:rPr>
              <a:t>VIII-</a:t>
            </a:r>
            <a:r>
              <a:rPr lang="uk-UA" sz="2800" b="1" dirty="0">
                <a:latin typeface="Georgia Pro Semibold" panose="02040702050405020303" pitchFamily="18" charset="0"/>
              </a:rPr>
              <a:t>початок ХХ ст. – це століття промислової революції , століття </a:t>
            </a:r>
            <a:r>
              <a:rPr lang="uk-UA" sz="2800" b="1" dirty="0" err="1">
                <a:latin typeface="Georgia Pro Semibold" panose="02040702050405020303" pitchFamily="18" charset="0"/>
              </a:rPr>
              <a:t>елекрики</a:t>
            </a:r>
            <a:r>
              <a:rPr lang="uk-UA" sz="2800" b="1" dirty="0">
                <a:latin typeface="Georgia Pro Semibold" panose="02040702050405020303" pitchFamily="18" charset="0"/>
              </a:rPr>
              <a:t>, залізниць. Цей період зробив істотний вплив на культуру та світогляд людства, в корені змінив систему цінностей людини. Поява перших електродвигунів, винахід телефону і телеграфу, радіо і нагрівальних приладів, а також лампи розжарювання суттєво змінили життя людей того часу.</a:t>
            </a:r>
          </a:p>
        </p:txBody>
      </p:sp>
    </p:spTree>
    <p:extLst>
      <p:ext uri="{BB962C8B-B14F-4D97-AF65-F5344CB8AC3E}">
        <p14:creationId xmlns:p14="http://schemas.microsoft.com/office/powerpoint/2010/main" val="3190572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2B109A-EAAB-4E32-A317-C0C2D0F07179}"/>
              </a:ext>
            </a:extLst>
          </p:cNvPr>
          <p:cNvSpPr>
            <a:spLocks noGrp="1"/>
          </p:cNvSpPr>
          <p:nvPr>
            <p:ph type="title"/>
          </p:nvPr>
        </p:nvSpPr>
        <p:spPr>
          <a:xfrm>
            <a:off x="533577" y="848397"/>
            <a:ext cx="7886700" cy="1325563"/>
          </a:xfrm>
        </p:spPr>
        <p:txBody>
          <a:bodyPr/>
          <a:lstStyle/>
          <a:p>
            <a:pPr algn="ctr"/>
            <a:r>
              <a:rPr lang="uk-UA" b="1" dirty="0">
                <a:solidFill>
                  <a:schemeClr val="accent4">
                    <a:lumMod val="50000"/>
                  </a:schemeClr>
                </a:solidFill>
                <a:latin typeface="Times New Roman" panose="02020603050405020304" pitchFamily="18" charset="0"/>
                <a:cs typeface="Times New Roman" panose="02020603050405020304" pitchFamily="18" charset="0"/>
              </a:rPr>
              <a:t>Розвиток техніки</a:t>
            </a:r>
          </a:p>
        </p:txBody>
      </p:sp>
      <p:pic>
        <p:nvPicPr>
          <p:cNvPr id="3" name="Рисунок 2">
            <a:extLst>
              <a:ext uri="{FF2B5EF4-FFF2-40B4-BE49-F238E27FC236}">
                <a16:creationId xmlns:a16="http://schemas.microsoft.com/office/drawing/2014/main" id="{63989021-CCC5-4597-8CF5-051F02C186A2}"/>
              </a:ext>
            </a:extLst>
          </p:cNvPr>
          <p:cNvPicPr>
            <a:picLocks noChangeAspect="1"/>
          </p:cNvPicPr>
          <p:nvPr/>
        </p:nvPicPr>
        <p:blipFill>
          <a:blip r:embed="rId2"/>
          <a:stretch>
            <a:fillRect/>
          </a:stretch>
        </p:blipFill>
        <p:spPr>
          <a:xfrm>
            <a:off x="273377" y="2244379"/>
            <a:ext cx="2458016" cy="2528581"/>
          </a:xfrm>
          <a:prstGeom prst="rect">
            <a:avLst/>
          </a:prstGeom>
        </p:spPr>
      </p:pic>
      <p:pic>
        <p:nvPicPr>
          <p:cNvPr id="4" name="Рисунок 3">
            <a:extLst>
              <a:ext uri="{FF2B5EF4-FFF2-40B4-BE49-F238E27FC236}">
                <a16:creationId xmlns:a16="http://schemas.microsoft.com/office/drawing/2014/main" id="{592DDCE1-53F2-4D10-9B64-3FC055B13E1A}"/>
              </a:ext>
            </a:extLst>
          </p:cNvPr>
          <p:cNvPicPr>
            <a:picLocks noChangeAspect="1"/>
          </p:cNvPicPr>
          <p:nvPr/>
        </p:nvPicPr>
        <p:blipFill>
          <a:blip r:embed="rId3"/>
          <a:stretch>
            <a:fillRect/>
          </a:stretch>
        </p:blipFill>
        <p:spPr>
          <a:xfrm>
            <a:off x="5017617" y="2429273"/>
            <a:ext cx="3853006" cy="2566638"/>
          </a:xfrm>
          <a:prstGeom prst="rect">
            <a:avLst/>
          </a:prstGeom>
        </p:spPr>
      </p:pic>
      <p:pic>
        <p:nvPicPr>
          <p:cNvPr id="5" name="Рисунок 4">
            <a:extLst>
              <a:ext uri="{FF2B5EF4-FFF2-40B4-BE49-F238E27FC236}">
                <a16:creationId xmlns:a16="http://schemas.microsoft.com/office/drawing/2014/main" id="{85E8A7B3-D947-405D-AB46-14BC72423007}"/>
              </a:ext>
            </a:extLst>
          </p:cNvPr>
          <p:cNvPicPr>
            <a:picLocks noChangeAspect="1"/>
          </p:cNvPicPr>
          <p:nvPr/>
        </p:nvPicPr>
        <p:blipFill>
          <a:blip r:embed="rId4"/>
          <a:stretch>
            <a:fillRect/>
          </a:stretch>
        </p:blipFill>
        <p:spPr>
          <a:xfrm>
            <a:off x="2459304" y="3429103"/>
            <a:ext cx="2347163" cy="3133616"/>
          </a:xfrm>
          <a:prstGeom prst="rect">
            <a:avLst/>
          </a:prstGeom>
        </p:spPr>
      </p:pic>
    </p:spTree>
    <p:extLst>
      <p:ext uri="{BB962C8B-B14F-4D97-AF65-F5344CB8AC3E}">
        <p14:creationId xmlns:p14="http://schemas.microsoft.com/office/powerpoint/2010/main" val="3553568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11500A5-0497-4BCD-BD7C-F17F57889504}"/>
              </a:ext>
            </a:extLst>
          </p:cNvPr>
          <p:cNvSpPr>
            <a:spLocks noGrp="1" noChangeArrowheads="1"/>
          </p:cNvSpPr>
          <p:nvPr>
            <p:ph type="title"/>
          </p:nvPr>
        </p:nvSpPr>
        <p:spPr>
          <a:xfrm>
            <a:off x="2390775" y="2743200"/>
            <a:ext cx="6325385" cy="3048000"/>
          </a:xfrm>
          <a:solidFill>
            <a:schemeClr val="accent4">
              <a:lumMod val="40000"/>
              <a:lumOff val="60000"/>
            </a:schemeClr>
          </a:solidFill>
          <a:ln w="57150">
            <a:solidFill>
              <a:schemeClr val="bg1"/>
            </a:solidFill>
            <a:miter lim="800000"/>
            <a:headEnd/>
            <a:tailEnd/>
          </a:ln>
        </p:spPr>
        <p:txBody>
          <a:bodyPr>
            <a:normAutofit/>
          </a:bodyPr>
          <a:lstStyle/>
          <a:p>
            <a:pPr algn="l"/>
            <a:r>
              <a:rPr lang="ru-RU" altLang="uk-UA" sz="2000" dirty="0">
                <a:latin typeface="Times New Roman" panose="02020603050405020304" pitchFamily="18" charset="0"/>
                <a:cs typeface="Times New Roman" panose="02020603050405020304" pitchFamily="18" charset="0"/>
              </a:rPr>
              <a:t>     </a:t>
            </a:r>
            <a:r>
              <a:rPr lang="ru-RU" altLang="uk-UA" sz="2000" dirty="0" err="1">
                <a:latin typeface="Times New Roman" panose="02020603050405020304" pitchFamily="18" charset="0"/>
                <a:cs typeface="Times New Roman" panose="02020603050405020304" pitchFamily="18" charset="0"/>
              </a:rPr>
              <a:t>Створення</a:t>
            </a:r>
            <a:r>
              <a:rPr lang="ru-RU" altLang="uk-UA" sz="2000" dirty="0">
                <a:latin typeface="Times New Roman" panose="02020603050405020304" pitchFamily="18" charset="0"/>
                <a:cs typeface="Times New Roman" panose="02020603050405020304" pitchFamily="18" charset="0"/>
              </a:rPr>
              <a:t> парового </a:t>
            </a:r>
            <a:r>
              <a:rPr lang="ru-RU" altLang="uk-UA" sz="2000" dirty="0" err="1">
                <a:latin typeface="Times New Roman" panose="02020603050405020304" pitchFamily="18" charset="0"/>
                <a:cs typeface="Times New Roman" panose="02020603050405020304" pitchFamily="18" charset="0"/>
              </a:rPr>
              <a:t>двигуна</a:t>
            </a:r>
            <a:r>
              <a:rPr lang="ru-RU" altLang="uk-UA" sz="2000" dirty="0">
                <a:latin typeface="Times New Roman" panose="02020603050405020304" pitchFamily="18" charset="0"/>
                <a:cs typeface="Times New Roman" panose="02020603050405020304" pitchFamily="18" charset="0"/>
              </a:rPr>
              <a:t> </a:t>
            </a:r>
            <a:r>
              <a:rPr lang="ru-RU" altLang="uk-UA" sz="2000" dirty="0" err="1">
                <a:latin typeface="Times New Roman" panose="02020603050405020304" pitchFamily="18" charset="0"/>
                <a:cs typeface="Times New Roman" panose="02020603050405020304" pitchFamily="18" charset="0"/>
              </a:rPr>
              <a:t>наприкінці</a:t>
            </a:r>
            <a:r>
              <a:rPr lang="ru-RU" altLang="uk-UA" sz="2000" dirty="0">
                <a:latin typeface="Times New Roman" panose="02020603050405020304" pitchFamily="18" charset="0"/>
                <a:cs typeface="Times New Roman" panose="02020603050405020304" pitchFamily="18" charset="0"/>
              </a:rPr>
              <a:t> </a:t>
            </a:r>
            <a:r>
              <a:rPr lang="en-US" altLang="uk-UA" sz="2000" dirty="0">
                <a:latin typeface="Times New Roman" panose="02020603050405020304" pitchFamily="18" charset="0"/>
                <a:cs typeface="Times New Roman" panose="02020603050405020304" pitchFamily="18" charset="0"/>
              </a:rPr>
              <a:t>XVIII </a:t>
            </a:r>
            <a:r>
              <a:rPr lang="uk-UA" altLang="uk-UA" sz="2000" dirty="0">
                <a:latin typeface="Times New Roman" panose="02020603050405020304" pitchFamily="18" charset="0"/>
                <a:cs typeface="Times New Roman" panose="02020603050405020304" pitchFamily="18" charset="0"/>
              </a:rPr>
              <a:t>ст. дало потужний поштовх механізації виробництва. Майже одночасно було запроваджено нові способи переробки чавуну на залізо і сталь. Виникла нова галузь виробництва – машинобудування. Розгорнувся масовий випуск різноманітних машин. Парові установки почали застосовуватися в різних галузях промисловості і сільського господарства. Не випадково сучасники охарактеризували </a:t>
            </a:r>
            <a:r>
              <a:rPr lang="en-US" altLang="uk-UA" sz="2000" dirty="0">
                <a:latin typeface="Times New Roman" panose="02020603050405020304" pitchFamily="18" charset="0"/>
                <a:cs typeface="Times New Roman" panose="02020603050405020304" pitchFamily="18" charset="0"/>
              </a:rPr>
              <a:t>XIX </a:t>
            </a:r>
            <a:r>
              <a:rPr lang="uk-UA" altLang="uk-UA" sz="2000" dirty="0">
                <a:latin typeface="Times New Roman" panose="02020603050405020304" pitchFamily="18" charset="0"/>
                <a:cs typeface="Times New Roman" panose="02020603050405020304" pitchFamily="18" charset="0"/>
              </a:rPr>
              <a:t>ст. як “вік заліза , машин і пари”. </a:t>
            </a:r>
            <a:endParaRPr lang="ru-RU" altLang="uk-UA" sz="2000" dirty="0">
              <a:latin typeface="Times New Roman" panose="02020603050405020304" pitchFamily="18" charset="0"/>
              <a:cs typeface="Times New Roman" panose="02020603050405020304" pitchFamily="18" charset="0"/>
            </a:endParaRPr>
          </a:p>
        </p:txBody>
      </p:sp>
      <p:sp>
        <p:nvSpPr>
          <p:cNvPr id="12291" name="Rectangle 3">
            <a:extLst>
              <a:ext uri="{FF2B5EF4-FFF2-40B4-BE49-F238E27FC236}">
                <a16:creationId xmlns:a16="http://schemas.microsoft.com/office/drawing/2014/main" id="{B2621B6D-62D5-474A-8168-E9C17C81AA13}"/>
              </a:ext>
            </a:extLst>
          </p:cNvPr>
          <p:cNvSpPr>
            <a:spLocks noGrp="1" noChangeArrowheads="1"/>
          </p:cNvSpPr>
          <p:nvPr>
            <p:ph type="body" idx="1"/>
          </p:nvPr>
        </p:nvSpPr>
        <p:spPr>
          <a:xfrm>
            <a:off x="2469036" y="1148576"/>
            <a:ext cx="5526387" cy="1025912"/>
          </a:xfrm>
          <a:solidFill>
            <a:schemeClr val="accent4">
              <a:lumMod val="40000"/>
              <a:lumOff val="60000"/>
            </a:schemeClr>
          </a:solidFill>
          <a:ln w="57150">
            <a:solidFill>
              <a:schemeClr val="bg1"/>
            </a:solidFill>
            <a:miter lim="800000"/>
            <a:headEnd/>
            <a:tailEnd/>
          </a:ln>
        </p:spPr>
        <p:txBody>
          <a:bodyPr/>
          <a:lstStyle/>
          <a:p>
            <a:pPr marL="0" indent="0">
              <a:lnSpc>
                <a:spcPct val="100000"/>
              </a:lnSpc>
              <a:spcBef>
                <a:spcPct val="0"/>
              </a:spcBef>
              <a:buFontTx/>
              <a:buNone/>
            </a:pPr>
            <a:r>
              <a:rPr lang="uk-UA" altLang="uk-UA" sz="1800" dirty="0">
                <a:latin typeface="Times New Roman" panose="02020603050405020304" pitchFamily="18" charset="0"/>
                <a:cs typeface="Times New Roman" panose="02020603050405020304" pitchFamily="18" charset="0"/>
              </a:rPr>
              <a:t>Шотландець </a:t>
            </a:r>
            <a:r>
              <a:rPr lang="uk-UA" altLang="uk-UA" sz="1800" b="1" dirty="0" err="1">
                <a:latin typeface="Times New Roman" panose="02020603050405020304" pitchFamily="18" charset="0"/>
                <a:cs typeface="Times New Roman" panose="02020603050405020304" pitchFamily="18" charset="0"/>
              </a:rPr>
              <a:t>Дж.Уатт</a:t>
            </a:r>
            <a:r>
              <a:rPr lang="uk-UA" altLang="uk-UA" sz="1800" b="1" dirty="0">
                <a:latin typeface="Times New Roman" panose="02020603050405020304" pitchFamily="18" charset="0"/>
                <a:cs typeface="Times New Roman" panose="02020603050405020304" pitchFamily="18" charset="0"/>
              </a:rPr>
              <a:t> </a:t>
            </a:r>
            <a:r>
              <a:rPr lang="uk-UA" altLang="uk-UA" sz="1800" dirty="0">
                <a:latin typeface="Times New Roman" panose="02020603050405020304" pitchFamily="18" charset="0"/>
                <a:cs typeface="Times New Roman" panose="02020603050405020304" pitchFamily="18" charset="0"/>
              </a:rPr>
              <a:t>створив у </a:t>
            </a:r>
            <a:r>
              <a:rPr lang="uk-UA" altLang="uk-UA" sz="1800" b="1" dirty="0">
                <a:latin typeface="Times New Roman" panose="02020603050405020304" pitchFamily="18" charset="0"/>
                <a:cs typeface="Times New Roman" panose="02020603050405020304" pitchFamily="18" charset="0"/>
              </a:rPr>
              <a:t>1782 р</a:t>
            </a:r>
            <a:r>
              <a:rPr lang="uk-UA" altLang="uk-UA" sz="1800" dirty="0">
                <a:latin typeface="Times New Roman" panose="02020603050405020304" pitchFamily="18" charset="0"/>
                <a:cs typeface="Times New Roman" panose="02020603050405020304" pitchFamily="18" charset="0"/>
              </a:rPr>
              <a:t>. паровий двигун, який приводив в рух машини і механізми на </a:t>
            </a:r>
            <a:r>
              <a:rPr lang="uk-UA" altLang="uk-UA" sz="1800" dirty="0" err="1">
                <a:latin typeface="Times New Roman" panose="02020603050405020304" pitchFamily="18" charset="0"/>
                <a:cs typeface="Times New Roman" panose="02020603050405020304" pitchFamily="18" charset="0"/>
              </a:rPr>
              <a:t>фабриках</a:t>
            </a:r>
            <a:r>
              <a:rPr lang="uk-UA" altLang="uk-UA" sz="1800" dirty="0">
                <a:latin typeface="Times New Roman" panose="02020603050405020304" pitchFamily="18" charset="0"/>
                <a:cs typeface="Times New Roman" panose="02020603050405020304" pitchFamily="18" charset="0"/>
              </a:rPr>
              <a:t>.</a:t>
            </a:r>
          </a:p>
          <a:p>
            <a:pPr marL="0" indent="0">
              <a:lnSpc>
                <a:spcPct val="80000"/>
              </a:lnSpc>
              <a:buFontTx/>
              <a:buNone/>
            </a:pPr>
            <a:endParaRPr lang="ru-RU" altLang="uk-UA" sz="1800" dirty="0">
              <a:solidFill>
                <a:schemeClr val="bg1"/>
              </a:solidFill>
            </a:endParaRPr>
          </a:p>
        </p:txBody>
      </p:sp>
      <p:sp>
        <p:nvSpPr>
          <p:cNvPr id="12292" name="Rectangle 4">
            <a:extLst>
              <a:ext uri="{FF2B5EF4-FFF2-40B4-BE49-F238E27FC236}">
                <a16:creationId xmlns:a16="http://schemas.microsoft.com/office/drawing/2014/main" id="{C301AD1D-0680-47DB-BDA7-2434E345F656}"/>
              </a:ext>
            </a:extLst>
          </p:cNvPr>
          <p:cNvSpPr>
            <a:spLocks noChangeArrowheads="1"/>
          </p:cNvSpPr>
          <p:nvPr/>
        </p:nvSpPr>
        <p:spPr bwMode="auto">
          <a:xfrm>
            <a:off x="609600" y="228600"/>
            <a:ext cx="7924800" cy="533400"/>
          </a:xfrm>
          <a:prstGeom prst="rect">
            <a:avLst/>
          </a:prstGeom>
          <a:solidFill>
            <a:schemeClr val="accent4">
              <a:lumMod val="75000"/>
            </a:schemeClr>
          </a:solidFill>
          <a:ln w="57150">
            <a:solidFill>
              <a:schemeClr val="bg1"/>
            </a:solidFill>
            <a:miter lim="800000"/>
            <a:headEnd/>
            <a:tailEnd/>
          </a:ln>
          <a:effectLst/>
        </p:spPr>
        <p:txBody>
          <a:bodyPr anchor="ctr"/>
          <a:lstStyle>
            <a:lvl1pPr algn="ctr">
              <a:defRPr sz="4400">
                <a:solidFill>
                  <a:schemeClr val="tx2"/>
                </a:solidFill>
                <a:latin typeface="Times New Roman" panose="02020603050405020304" pitchFamily="18" charset="0"/>
              </a:defRPr>
            </a:lvl1pPr>
            <a:lvl2pPr algn="ctr">
              <a:defRPr sz="4400">
                <a:solidFill>
                  <a:schemeClr val="tx2"/>
                </a:solidFill>
                <a:latin typeface="Times New Roman" panose="02020603050405020304" pitchFamily="18" charset="0"/>
              </a:defRPr>
            </a:lvl2pPr>
            <a:lvl3pPr algn="ctr">
              <a:defRPr sz="4400">
                <a:solidFill>
                  <a:schemeClr val="tx2"/>
                </a:solidFill>
                <a:latin typeface="Times New Roman" panose="02020603050405020304" pitchFamily="18" charset="0"/>
              </a:defRPr>
            </a:lvl3pPr>
            <a:lvl4pPr algn="ctr">
              <a:defRPr sz="4400">
                <a:solidFill>
                  <a:schemeClr val="tx2"/>
                </a:solidFill>
                <a:latin typeface="Times New Roman" panose="02020603050405020304" pitchFamily="18" charset="0"/>
              </a:defRPr>
            </a:lvl4pPr>
            <a:lvl5pPr algn="ct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r>
              <a:rPr lang="uk-UA" altLang="uk-UA" sz="3200" b="1" dirty="0">
                <a:solidFill>
                  <a:schemeClr val="bg1"/>
                </a:solidFill>
                <a:effectLst>
                  <a:outerShdw blurRad="38100" dist="38100" dir="2700000" algn="tl">
                    <a:srgbClr val="000000"/>
                  </a:outerShdw>
                </a:effectLst>
                <a:latin typeface="Arial" panose="020B0604020202020204" pitchFamily="34" charset="0"/>
              </a:rPr>
              <a:t>Переворот в техніці</a:t>
            </a:r>
            <a:endParaRPr lang="ru-RU" altLang="uk-UA" sz="3200" b="1" dirty="0">
              <a:solidFill>
                <a:schemeClr val="bg1"/>
              </a:solidFill>
              <a:effectLst>
                <a:outerShdw blurRad="38100" dist="38100" dir="2700000" algn="tl">
                  <a:srgbClr val="000000"/>
                </a:outerShdw>
              </a:effectLst>
              <a:latin typeface="Arial" panose="020B0604020202020204" pitchFamily="34" charset="0"/>
            </a:endParaRPr>
          </a:p>
        </p:txBody>
      </p:sp>
      <p:pic>
        <p:nvPicPr>
          <p:cNvPr id="12293" name="Picture 5" descr="уатт(пар_двиг)">
            <a:extLst>
              <a:ext uri="{FF2B5EF4-FFF2-40B4-BE49-F238E27FC236}">
                <a16:creationId xmlns:a16="http://schemas.microsoft.com/office/drawing/2014/main" id="{8B906C1F-12FF-4D01-AC56-CCC13D4F21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1066800"/>
            <a:ext cx="2190750" cy="2438400"/>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slide(fromBottom)">
                                      <p:cBhvr>
                                        <p:cTn id="7" dur="500"/>
                                        <p:tgtEl>
                                          <p:spTgt spid="12290"/>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2291">
                                            <p:bg/>
                                          </p:spTgt>
                                        </p:tgtEl>
                                        <p:attrNameLst>
                                          <p:attrName>style.visibility</p:attrName>
                                        </p:attrNameLst>
                                      </p:cBhvr>
                                      <p:to>
                                        <p:strVal val="visible"/>
                                      </p:to>
                                    </p:set>
                                    <p:animEffect transition="in" filter="slide(fromBottom)">
                                      <p:cBhvr>
                                        <p:cTn id="10" dur="500"/>
                                        <p:tgtEl>
                                          <p:spTgt spid="12291">
                                            <p:bg/>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2291">
                                            <p:txEl>
                                              <p:pRg st="0" end="0"/>
                                            </p:txEl>
                                          </p:spTgt>
                                        </p:tgtEl>
                                        <p:attrNameLst>
                                          <p:attrName>style.visibility</p:attrName>
                                        </p:attrNameLst>
                                      </p:cBhvr>
                                      <p:to>
                                        <p:strVal val="visible"/>
                                      </p:to>
                                    </p:set>
                                    <p:animEffect transition="in" filter="slide(fromBottom)">
                                      <p:cBhvr>
                                        <p:cTn id="15" dur="500"/>
                                        <p:tgtEl>
                                          <p:spTgt spid="12291">
                                            <p:txEl>
                                              <p:pRg st="0" end="0"/>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12293"/>
                                        </p:tgtEl>
                                        <p:attrNameLst>
                                          <p:attrName>style.visibility</p:attrName>
                                        </p:attrNameLst>
                                      </p:cBhvr>
                                      <p:to>
                                        <p:strVal val="visible"/>
                                      </p:to>
                                    </p:set>
                                    <p:animEffect transition="in" filter="slide(fromBottom)">
                                      <p:cBhvr>
                                        <p:cTn id="18" dur="5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1"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9EF0EB4-BB55-4409-B8F3-E27F1714A673}"/>
              </a:ext>
            </a:extLst>
          </p:cNvPr>
          <p:cNvSpPr>
            <a:spLocks noGrp="1" noChangeArrowheads="1"/>
          </p:cNvSpPr>
          <p:nvPr>
            <p:ph type="title"/>
          </p:nvPr>
        </p:nvSpPr>
        <p:spPr>
          <a:xfrm>
            <a:off x="1447800" y="552417"/>
            <a:ext cx="7467600" cy="1264769"/>
          </a:xfrm>
          <a:solidFill>
            <a:schemeClr val="accent4">
              <a:lumMod val="40000"/>
              <a:lumOff val="60000"/>
            </a:schemeClr>
          </a:solidFill>
          <a:ln w="57150">
            <a:solidFill>
              <a:schemeClr val="bg1"/>
            </a:solidFill>
            <a:miter lim="800000"/>
            <a:headEnd/>
            <a:tailEnd/>
          </a:ln>
        </p:spPr>
        <p:txBody>
          <a:bodyPr>
            <a:normAutofit/>
          </a:bodyPr>
          <a:lstStyle/>
          <a:p>
            <a:pPr algn="l"/>
            <a:r>
              <a:rPr lang="uk-UA" altLang="uk-UA" sz="1800" b="1" dirty="0">
                <a:latin typeface="Times New Roman" panose="02020603050405020304" pitchFamily="18" charset="0"/>
                <a:cs typeface="Times New Roman" panose="02020603050405020304" pitchFamily="18" charset="0"/>
              </a:rPr>
              <a:t>      </a:t>
            </a:r>
            <a:r>
              <a:rPr lang="uk-UA" altLang="uk-UA" sz="1800" dirty="0">
                <a:latin typeface="Times New Roman" panose="02020603050405020304" pitchFamily="18" charset="0"/>
                <a:cs typeface="Times New Roman" panose="02020603050405020304" pitchFamily="18" charset="0"/>
              </a:rPr>
              <a:t>Великі зміни в життя </a:t>
            </a:r>
            <a:r>
              <a:rPr lang="uk-UA" altLang="uk-UA" sz="1800" dirty="0" err="1">
                <a:latin typeface="Times New Roman" panose="02020603050405020304" pitchFamily="18" charset="0"/>
                <a:cs typeface="Times New Roman" panose="02020603050405020304" pitchFamily="18" charset="0"/>
              </a:rPr>
              <a:t>внесло</a:t>
            </a:r>
            <a:r>
              <a:rPr lang="uk-UA" altLang="uk-UA" sz="1800" dirty="0">
                <a:latin typeface="Times New Roman" panose="02020603050405020304" pitchFamily="18" charset="0"/>
                <a:cs typeface="Times New Roman" panose="02020603050405020304" pitchFamily="18" charset="0"/>
              </a:rPr>
              <a:t> створення парового транспорту. Першим пароплавом було річкове судно, збудоване в США у 1807 р. Справжню революцію в транспорті здійснив винахід  паровозу і будівництво залізниць.</a:t>
            </a:r>
            <a:endParaRPr lang="ru-RU" altLang="uk-UA" sz="1800" dirty="0">
              <a:latin typeface="Times New Roman" panose="02020603050405020304" pitchFamily="18" charset="0"/>
              <a:cs typeface="Times New Roman" panose="02020603050405020304" pitchFamily="18" charset="0"/>
            </a:endParaRPr>
          </a:p>
        </p:txBody>
      </p:sp>
      <p:sp>
        <p:nvSpPr>
          <p:cNvPr id="13315" name="Rectangle 3">
            <a:extLst>
              <a:ext uri="{FF2B5EF4-FFF2-40B4-BE49-F238E27FC236}">
                <a16:creationId xmlns:a16="http://schemas.microsoft.com/office/drawing/2014/main" id="{DFCCD66D-7106-4E46-8C51-A5471A4FB4D5}"/>
              </a:ext>
            </a:extLst>
          </p:cNvPr>
          <p:cNvSpPr>
            <a:spLocks noGrp="1" noChangeArrowheads="1"/>
          </p:cNvSpPr>
          <p:nvPr>
            <p:ph type="body" idx="1"/>
          </p:nvPr>
        </p:nvSpPr>
        <p:spPr>
          <a:xfrm>
            <a:off x="2787805" y="1842434"/>
            <a:ext cx="4251169" cy="691677"/>
          </a:xfrm>
          <a:solidFill>
            <a:schemeClr val="accent4">
              <a:lumMod val="40000"/>
              <a:lumOff val="60000"/>
            </a:schemeClr>
          </a:solidFill>
          <a:ln w="57150">
            <a:solidFill>
              <a:schemeClr val="bg1"/>
            </a:solidFill>
            <a:miter lim="800000"/>
            <a:headEnd/>
            <a:tailEnd/>
          </a:ln>
        </p:spPr>
        <p:txBody>
          <a:bodyPr/>
          <a:lstStyle/>
          <a:p>
            <a:pPr marL="0" indent="0" algn="ctr">
              <a:spcBef>
                <a:spcPct val="0"/>
              </a:spcBef>
              <a:buFontTx/>
              <a:buNone/>
            </a:pPr>
            <a:r>
              <a:rPr lang="uk-UA" altLang="uk-UA" sz="1800" dirty="0">
                <a:latin typeface="Times New Roman" panose="02020603050405020304" pitchFamily="18" charset="0"/>
                <a:cs typeface="Times New Roman" panose="02020603050405020304" pitchFamily="18" charset="0"/>
              </a:rPr>
              <a:t>В </a:t>
            </a:r>
            <a:r>
              <a:rPr lang="uk-UA" altLang="uk-UA" sz="1800" b="1" dirty="0">
                <a:latin typeface="Times New Roman" panose="02020603050405020304" pitchFamily="18" charset="0"/>
                <a:cs typeface="Times New Roman" panose="02020603050405020304" pitchFamily="18" charset="0"/>
              </a:rPr>
              <a:t>1814 р</a:t>
            </a:r>
            <a:r>
              <a:rPr lang="uk-UA" altLang="uk-UA" sz="1800" dirty="0">
                <a:latin typeface="Times New Roman" panose="02020603050405020304" pitchFamily="18" charset="0"/>
                <a:cs typeface="Times New Roman" panose="02020603050405020304" pitchFamily="18" charset="0"/>
              </a:rPr>
              <a:t>. англієць </a:t>
            </a:r>
            <a:r>
              <a:rPr lang="uk-UA" altLang="uk-UA" sz="1800" b="1" dirty="0">
                <a:latin typeface="Times New Roman" panose="02020603050405020304" pitchFamily="18" charset="0"/>
                <a:cs typeface="Times New Roman" panose="02020603050405020304" pitchFamily="18" charset="0"/>
              </a:rPr>
              <a:t>Джордж </a:t>
            </a:r>
            <a:r>
              <a:rPr lang="uk-UA" altLang="uk-UA" sz="1800" b="1" dirty="0" err="1">
                <a:latin typeface="Times New Roman" panose="02020603050405020304" pitchFamily="18" charset="0"/>
                <a:cs typeface="Times New Roman" panose="02020603050405020304" pitchFamily="18" charset="0"/>
              </a:rPr>
              <a:t>Стефенсон</a:t>
            </a:r>
            <a:r>
              <a:rPr lang="uk-UA" altLang="uk-UA" sz="1800" b="1" dirty="0">
                <a:latin typeface="Times New Roman" panose="02020603050405020304" pitchFamily="18" charset="0"/>
                <a:cs typeface="Times New Roman" panose="02020603050405020304" pitchFamily="18" charset="0"/>
              </a:rPr>
              <a:t> </a:t>
            </a:r>
          </a:p>
          <a:p>
            <a:pPr marL="0" indent="0" algn="ctr">
              <a:spcBef>
                <a:spcPct val="0"/>
              </a:spcBef>
              <a:buFontTx/>
              <a:buNone/>
            </a:pPr>
            <a:r>
              <a:rPr lang="uk-UA" altLang="uk-UA" sz="1800" dirty="0">
                <a:latin typeface="Times New Roman" panose="02020603050405020304" pitchFamily="18" charset="0"/>
                <a:cs typeface="Times New Roman" panose="02020603050405020304" pitchFamily="18" charset="0"/>
              </a:rPr>
              <a:t>   збудував перший паровоз “Блюхер”.</a:t>
            </a:r>
          </a:p>
          <a:p>
            <a:pPr marL="0" indent="0">
              <a:buFontTx/>
              <a:buNone/>
            </a:pPr>
            <a:endParaRPr lang="ru-RU" altLang="uk-UA" sz="1800" dirty="0">
              <a:solidFill>
                <a:schemeClr val="bg1"/>
              </a:solidFill>
              <a:latin typeface="Times New Roman" panose="02020603050405020304" pitchFamily="18" charset="0"/>
              <a:cs typeface="Times New Roman" panose="02020603050405020304" pitchFamily="18" charset="0"/>
            </a:endParaRPr>
          </a:p>
        </p:txBody>
      </p:sp>
      <p:sp>
        <p:nvSpPr>
          <p:cNvPr id="13316" name="Rectangle 4">
            <a:extLst>
              <a:ext uri="{FF2B5EF4-FFF2-40B4-BE49-F238E27FC236}">
                <a16:creationId xmlns:a16="http://schemas.microsoft.com/office/drawing/2014/main" id="{14376EF1-5636-48CA-B246-C2FB7A663C0D}"/>
              </a:ext>
            </a:extLst>
          </p:cNvPr>
          <p:cNvSpPr>
            <a:spLocks noChangeArrowheads="1"/>
          </p:cNvSpPr>
          <p:nvPr/>
        </p:nvSpPr>
        <p:spPr bwMode="auto">
          <a:xfrm>
            <a:off x="409575" y="38100"/>
            <a:ext cx="7924800" cy="533400"/>
          </a:xfrm>
          <a:prstGeom prst="rect">
            <a:avLst/>
          </a:prstGeom>
          <a:solidFill>
            <a:schemeClr val="accent4">
              <a:lumMod val="75000"/>
            </a:schemeClr>
          </a:solidFill>
          <a:ln w="57150">
            <a:solidFill>
              <a:schemeClr val="bg1"/>
            </a:solidFill>
            <a:miter lim="800000"/>
            <a:headEnd/>
            <a:tailEnd/>
          </a:ln>
          <a:effectLst/>
        </p:spPr>
        <p:txBody>
          <a:bodyPr anchor="ctr"/>
          <a:lstStyle>
            <a:lvl1pPr algn="ctr">
              <a:defRPr sz="4400">
                <a:solidFill>
                  <a:schemeClr val="tx2"/>
                </a:solidFill>
                <a:latin typeface="Times New Roman" panose="02020603050405020304" pitchFamily="18" charset="0"/>
              </a:defRPr>
            </a:lvl1pPr>
            <a:lvl2pPr algn="ctr">
              <a:defRPr sz="4400">
                <a:solidFill>
                  <a:schemeClr val="tx2"/>
                </a:solidFill>
                <a:latin typeface="Times New Roman" panose="02020603050405020304" pitchFamily="18" charset="0"/>
              </a:defRPr>
            </a:lvl2pPr>
            <a:lvl3pPr algn="ctr">
              <a:defRPr sz="4400">
                <a:solidFill>
                  <a:schemeClr val="tx2"/>
                </a:solidFill>
                <a:latin typeface="Times New Roman" panose="02020603050405020304" pitchFamily="18" charset="0"/>
              </a:defRPr>
            </a:lvl3pPr>
            <a:lvl4pPr algn="ctr">
              <a:defRPr sz="4400">
                <a:solidFill>
                  <a:schemeClr val="tx2"/>
                </a:solidFill>
                <a:latin typeface="Times New Roman" panose="02020603050405020304" pitchFamily="18" charset="0"/>
              </a:defRPr>
            </a:lvl4pPr>
            <a:lvl5pPr algn="ctr">
              <a:defRPr sz="4400">
                <a:solidFill>
                  <a:schemeClr val="tx2"/>
                </a:solidFill>
                <a:latin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defRPr>
            </a:lvl9pPr>
          </a:lstStyle>
          <a:p>
            <a:r>
              <a:rPr lang="uk-UA" altLang="uk-UA" sz="3200" b="1" dirty="0">
                <a:solidFill>
                  <a:schemeClr val="bg1"/>
                </a:solidFill>
                <a:effectLst>
                  <a:outerShdw blurRad="38100" dist="38100" dir="2700000" algn="tl">
                    <a:srgbClr val="000000"/>
                  </a:outerShdw>
                </a:effectLst>
                <a:latin typeface="Arial" panose="020B0604020202020204" pitchFamily="34" charset="0"/>
              </a:rPr>
              <a:t>Розвиток транспорту</a:t>
            </a:r>
            <a:endParaRPr lang="ru-RU" altLang="uk-UA" sz="3200" b="1" dirty="0">
              <a:solidFill>
                <a:schemeClr val="bg1"/>
              </a:solidFill>
              <a:effectLst>
                <a:outerShdw blurRad="38100" dist="38100" dir="2700000" algn="tl">
                  <a:srgbClr val="000000"/>
                </a:outerShdw>
              </a:effectLst>
              <a:latin typeface="Arial" panose="020B0604020202020204" pitchFamily="34" charset="0"/>
            </a:endParaRPr>
          </a:p>
        </p:txBody>
      </p:sp>
      <p:pic>
        <p:nvPicPr>
          <p:cNvPr id="13317" name="Picture 5" descr="стефенсон(паровоз_блюхер)">
            <a:extLst>
              <a:ext uri="{FF2B5EF4-FFF2-40B4-BE49-F238E27FC236}">
                <a16:creationId xmlns:a16="http://schemas.microsoft.com/office/drawing/2014/main" id="{F440B471-51FC-4E31-83DB-CBE26AB918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2" y="1374963"/>
            <a:ext cx="1228725" cy="1905000"/>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320" name="Rectangle 8">
            <a:extLst>
              <a:ext uri="{FF2B5EF4-FFF2-40B4-BE49-F238E27FC236}">
                <a16:creationId xmlns:a16="http://schemas.microsoft.com/office/drawing/2014/main" id="{2FA5BF70-4DB9-4D6E-AA9B-B788A226A228}"/>
              </a:ext>
            </a:extLst>
          </p:cNvPr>
          <p:cNvSpPr>
            <a:spLocks noChangeArrowheads="1"/>
          </p:cNvSpPr>
          <p:nvPr/>
        </p:nvSpPr>
        <p:spPr bwMode="auto">
          <a:xfrm>
            <a:off x="1608134" y="2559359"/>
            <a:ext cx="7014328" cy="1107821"/>
          </a:xfrm>
          <a:prstGeom prst="rect">
            <a:avLst/>
          </a:prstGeom>
          <a:solidFill>
            <a:schemeClr val="accent4">
              <a:lumMod val="40000"/>
              <a:lumOff val="60000"/>
            </a:schemeClr>
          </a:solidFill>
          <a:ln w="57150">
            <a:solidFill>
              <a:schemeClr val="bg1"/>
            </a:solidFill>
            <a:miter lim="800000"/>
            <a:headEnd/>
            <a:tailEnd/>
          </a:ln>
          <a:effectLst/>
        </p:spPr>
        <p:txBody>
          <a:bodyPr/>
          <a:lstStyle>
            <a:lvl1pPr>
              <a:spcBef>
                <a:spcPct val="20000"/>
              </a:spcBef>
              <a:buChar char="•"/>
              <a:defRPr sz="3200">
                <a:solidFill>
                  <a:schemeClr val="tx1"/>
                </a:solidFill>
                <a:latin typeface="Times New Roman" panose="02020603050405020304" pitchFamily="18" charset="0"/>
              </a:defRPr>
            </a:lvl1pPr>
            <a:lvl2pPr marL="773113" indent="-285750">
              <a:spcBef>
                <a:spcPct val="20000"/>
              </a:spcBef>
              <a:buChar char="–"/>
              <a:defRPr sz="2800">
                <a:solidFill>
                  <a:schemeClr val="tx1"/>
                </a:solidFill>
                <a:latin typeface="Times New Roman" panose="02020603050405020304" pitchFamily="18" charset="0"/>
              </a:defRPr>
            </a:lvl2pPr>
            <a:lvl3pPr marL="1192213" indent="-228600">
              <a:spcBef>
                <a:spcPct val="20000"/>
              </a:spcBef>
              <a:buChar char="•"/>
              <a:defRPr sz="2400">
                <a:solidFill>
                  <a:schemeClr val="tx1"/>
                </a:solidFill>
                <a:latin typeface="Times New Roman" panose="02020603050405020304" pitchFamily="18" charset="0"/>
              </a:defRPr>
            </a:lvl3pPr>
            <a:lvl4pPr marL="1611313"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fontAlgn="base">
              <a:spcBef>
                <a:spcPct val="20000"/>
              </a:spcBef>
              <a:spcAft>
                <a:spcPct val="0"/>
              </a:spcAft>
              <a:buChar char="»"/>
              <a:defRPr sz="2000">
                <a:solidFill>
                  <a:schemeClr val="tx1"/>
                </a:solidFill>
                <a:latin typeface="Times New Roman" panose="02020603050405020304" pitchFamily="18" charset="0"/>
              </a:defRPr>
            </a:lvl6pPr>
            <a:lvl7pPr marL="2971800" indent="-228600" fontAlgn="base">
              <a:spcBef>
                <a:spcPct val="20000"/>
              </a:spcBef>
              <a:spcAft>
                <a:spcPct val="0"/>
              </a:spcAft>
              <a:buChar char="»"/>
              <a:defRPr sz="2000">
                <a:solidFill>
                  <a:schemeClr val="tx1"/>
                </a:solidFill>
                <a:latin typeface="Times New Roman" panose="02020603050405020304" pitchFamily="18" charset="0"/>
              </a:defRPr>
            </a:lvl7pPr>
            <a:lvl8pPr marL="3429000" indent="-228600" fontAlgn="base">
              <a:spcBef>
                <a:spcPct val="20000"/>
              </a:spcBef>
              <a:spcAft>
                <a:spcPct val="0"/>
              </a:spcAft>
              <a:buChar char="»"/>
              <a:defRPr sz="2000">
                <a:solidFill>
                  <a:schemeClr val="tx1"/>
                </a:solidFill>
                <a:latin typeface="Times New Roman" panose="02020603050405020304" pitchFamily="18" charset="0"/>
              </a:defRPr>
            </a:lvl8pPr>
            <a:lvl9pPr marL="3886200" indent="-228600" fontAlgn="base">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uk-UA" altLang="uk-UA" sz="1800" dirty="0">
                <a:cs typeface="Times New Roman" panose="02020603050405020304" pitchFamily="18" charset="0"/>
              </a:rPr>
              <a:t>27 вересня 1825 р. паровоз </a:t>
            </a:r>
            <a:r>
              <a:rPr lang="uk-UA" altLang="uk-UA" sz="1800" dirty="0" err="1">
                <a:cs typeface="Times New Roman" panose="02020603050405020304" pitchFamily="18" charset="0"/>
              </a:rPr>
              <a:t>Дж.Стефенсона</a:t>
            </a:r>
            <a:r>
              <a:rPr lang="uk-UA" altLang="uk-UA" sz="1800" dirty="0">
                <a:cs typeface="Times New Roman" panose="02020603050405020304" pitchFamily="18" charset="0"/>
              </a:rPr>
              <a:t> “</a:t>
            </a:r>
            <a:r>
              <a:rPr lang="uk-UA" altLang="uk-UA" sz="1800" dirty="0" err="1">
                <a:cs typeface="Times New Roman" panose="02020603050405020304" pitchFamily="18" charset="0"/>
              </a:rPr>
              <a:t>Локомошен</a:t>
            </a:r>
            <a:r>
              <a:rPr lang="uk-UA" altLang="uk-UA" sz="1800" dirty="0">
                <a:cs typeface="Times New Roman" panose="02020603050405020304" pitchFamily="18" charset="0"/>
              </a:rPr>
              <a:t>” (“Рух”) провів по залізниці потяг зі швидкістю 20км/год. Цей день вважається  “днем народження” залізничного транспорту. </a:t>
            </a:r>
            <a:endParaRPr lang="ru-RU" altLang="uk-UA" sz="1800" dirty="0">
              <a:cs typeface="Times New Roman" panose="02020603050405020304" pitchFamily="18" charset="0"/>
            </a:endParaRPr>
          </a:p>
        </p:txBody>
      </p:sp>
      <p:sp>
        <p:nvSpPr>
          <p:cNvPr id="13321" name="Rectangle 9">
            <a:extLst>
              <a:ext uri="{FF2B5EF4-FFF2-40B4-BE49-F238E27FC236}">
                <a16:creationId xmlns:a16="http://schemas.microsoft.com/office/drawing/2014/main" id="{8810BF96-865E-413D-8B6D-2030C5419E7D}"/>
              </a:ext>
            </a:extLst>
          </p:cNvPr>
          <p:cNvSpPr>
            <a:spLocks noChangeArrowheads="1"/>
          </p:cNvSpPr>
          <p:nvPr/>
        </p:nvSpPr>
        <p:spPr bwMode="auto">
          <a:xfrm>
            <a:off x="810603" y="4131596"/>
            <a:ext cx="5374851" cy="2227556"/>
          </a:xfrm>
          <a:prstGeom prst="rect">
            <a:avLst/>
          </a:prstGeom>
          <a:solidFill>
            <a:schemeClr val="accent4">
              <a:lumMod val="40000"/>
              <a:lumOff val="60000"/>
            </a:schemeClr>
          </a:solidFill>
          <a:ln w="57150">
            <a:solidFill>
              <a:schemeClr val="bg1"/>
            </a:solidFill>
            <a:miter lim="800000"/>
            <a:headEnd/>
            <a:tailEnd/>
          </a:ln>
          <a:effectLst/>
        </p:spPr>
        <p:txBody>
          <a:bodyPr/>
          <a:lstStyle>
            <a:lvl1pPr>
              <a:spcBef>
                <a:spcPct val="20000"/>
              </a:spcBef>
              <a:buChar char="•"/>
              <a:defRPr sz="3200">
                <a:solidFill>
                  <a:schemeClr val="tx1"/>
                </a:solidFill>
                <a:latin typeface="Times New Roman" panose="02020603050405020304" pitchFamily="18" charset="0"/>
              </a:defRPr>
            </a:lvl1pPr>
            <a:lvl2pPr marL="773113" indent="-285750">
              <a:spcBef>
                <a:spcPct val="20000"/>
              </a:spcBef>
              <a:buChar char="–"/>
              <a:defRPr sz="2800">
                <a:solidFill>
                  <a:schemeClr val="tx1"/>
                </a:solidFill>
                <a:latin typeface="Times New Roman" panose="02020603050405020304" pitchFamily="18" charset="0"/>
              </a:defRPr>
            </a:lvl2pPr>
            <a:lvl3pPr marL="1192213" indent="-228600">
              <a:spcBef>
                <a:spcPct val="20000"/>
              </a:spcBef>
              <a:buChar char="•"/>
              <a:defRPr sz="2400">
                <a:solidFill>
                  <a:schemeClr val="tx1"/>
                </a:solidFill>
                <a:latin typeface="Times New Roman" panose="02020603050405020304" pitchFamily="18" charset="0"/>
              </a:defRPr>
            </a:lvl3pPr>
            <a:lvl4pPr marL="1611313"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fontAlgn="base">
              <a:spcBef>
                <a:spcPct val="20000"/>
              </a:spcBef>
              <a:spcAft>
                <a:spcPct val="0"/>
              </a:spcAft>
              <a:buChar char="»"/>
              <a:defRPr sz="2000">
                <a:solidFill>
                  <a:schemeClr val="tx1"/>
                </a:solidFill>
                <a:latin typeface="Times New Roman" panose="02020603050405020304" pitchFamily="18" charset="0"/>
              </a:defRPr>
            </a:lvl6pPr>
            <a:lvl7pPr marL="2971800" indent="-228600" fontAlgn="base">
              <a:spcBef>
                <a:spcPct val="20000"/>
              </a:spcBef>
              <a:spcAft>
                <a:spcPct val="0"/>
              </a:spcAft>
              <a:buChar char="»"/>
              <a:defRPr sz="2000">
                <a:solidFill>
                  <a:schemeClr val="tx1"/>
                </a:solidFill>
                <a:latin typeface="Times New Roman" panose="02020603050405020304" pitchFamily="18" charset="0"/>
              </a:defRPr>
            </a:lvl7pPr>
            <a:lvl8pPr marL="3429000" indent="-228600" fontAlgn="base">
              <a:spcBef>
                <a:spcPct val="20000"/>
              </a:spcBef>
              <a:spcAft>
                <a:spcPct val="0"/>
              </a:spcAft>
              <a:buChar char="»"/>
              <a:defRPr sz="2000">
                <a:solidFill>
                  <a:schemeClr val="tx1"/>
                </a:solidFill>
                <a:latin typeface="Times New Roman" panose="02020603050405020304" pitchFamily="18" charset="0"/>
              </a:defRPr>
            </a:lvl8pPr>
            <a:lvl9pPr marL="3886200" indent="-228600" fontAlgn="base">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uk-UA" altLang="uk-UA" sz="1800" dirty="0">
                <a:cs typeface="Times New Roman" panose="02020603050405020304" pitchFamily="18" charset="0"/>
              </a:rPr>
              <a:t>В 1823 р. </a:t>
            </a:r>
            <a:r>
              <a:rPr lang="uk-UA" altLang="uk-UA" sz="1800" dirty="0" err="1">
                <a:cs typeface="Times New Roman" panose="02020603050405020304" pitchFamily="18" charset="0"/>
              </a:rPr>
              <a:t>Стефенсон</a:t>
            </a:r>
            <a:r>
              <a:rPr lang="uk-UA" altLang="uk-UA" sz="1800" dirty="0">
                <a:cs typeface="Times New Roman" panose="02020603050405020304" pitchFamily="18" charset="0"/>
              </a:rPr>
              <a:t> був головним інженером компанії з будівництва першої залізниці громадського користування. Вона з</a:t>
            </a:r>
            <a:r>
              <a:rPr lang="en-US" altLang="uk-UA" sz="1800" dirty="0">
                <a:cs typeface="Times New Roman" panose="02020603050405020304" pitchFamily="18" charset="0"/>
              </a:rPr>
              <a:t>’</a:t>
            </a:r>
            <a:r>
              <a:rPr lang="uk-UA" altLang="uk-UA" sz="1800" dirty="0">
                <a:cs typeface="Times New Roman" panose="02020603050405020304" pitchFamily="18" charset="0"/>
              </a:rPr>
              <a:t>єднала </a:t>
            </a:r>
            <a:r>
              <a:rPr lang="uk-UA" altLang="uk-UA" sz="1800" dirty="0" err="1">
                <a:cs typeface="Times New Roman" panose="02020603050405020304" pitchFamily="18" charset="0"/>
              </a:rPr>
              <a:t>Стоктон</a:t>
            </a:r>
            <a:r>
              <a:rPr lang="uk-UA" altLang="uk-UA" sz="1800" dirty="0">
                <a:cs typeface="Times New Roman" panose="02020603050405020304" pitchFamily="18" charset="0"/>
              </a:rPr>
              <a:t> і Дарлінгтон. </a:t>
            </a:r>
          </a:p>
          <a:p>
            <a:pPr>
              <a:spcBef>
                <a:spcPct val="0"/>
              </a:spcBef>
              <a:buFontTx/>
              <a:buNone/>
            </a:pPr>
            <a:r>
              <a:rPr lang="ru-RU" altLang="uk-UA" sz="1800" dirty="0">
                <a:cs typeface="Times New Roman" panose="02020603050405020304" pitchFamily="18" charset="0"/>
              </a:rPr>
              <a:t>Першим локомотивом, на </a:t>
            </a:r>
            <a:r>
              <a:rPr lang="ru-RU" altLang="uk-UA" sz="1800" dirty="0" err="1">
                <a:cs typeface="Times New Roman" panose="02020603050405020304" pitchFamily="18" charset="0"/>
              </a:rPr>
              <a:t>який</a:t>
            </a:r>
            <a:r>
              <a:rPr lang="ru-RU" altLang="uk-UA" sz="1800" dirty="0">
                <a:cs typeface="Times New Roman" panose="02020603050405020304" pitchFamily="18" charset="0"/>
              </a:rPr>
              <a:t> </a:t>
            </a:r>
            <a:r>
              <a:rPr lang="ru-RU" altLang="uk-UA" sz="1800" dirty="0" err="1">
                <a:cs typeface="Times New Roman" panose="02020603050405020304" pitchFamily="18" charset="0"/>
              </a:rPr>
              <a:t>схожі</a:t>
            </a:r>
            <a:r>
              <a:rPr lang="ru-RU" altLang="uk-UA" sz="1800" dirty="0">
                <a:cs typeface="Times New Roman" panose="02020603050405020304" pitchFamily="18" charset="0"/>
              </a:rPr>
              <a:t> </a:t>
            </a:r>
            <a:r>
              <a:rPr lang="ru-RU" altLang="uk-UA" sz="1800" dirty="0" err="1">
                <a:cs typeface="Times New Roman" panose="02020603050405020304" pitchFamily="18" charset="0"/>
              </a:rPr>
              <a:t>всі</a:t>
            </a:r>
            <a:r>
              <a:rPr lang="ru-RU" altLang="uk-UA" sz="1800" dirty="0">
                <a:cs typeface="Times New Roman" panose="02020603050405020304" pitchFamily="18" charset="0"/>
              </a:rPr>
              <a:t> </a:t>
            </a:r>
            <a:r>
              <a:rPr lang="ru-RU" altLang="uk-UA" sz="1800" dirty="0" err="1">
                <a:cs typeface="Times New Roman" panose="02020603050405020304" pitchFamily="18" charset="0"/>
              </a:rPr>
              <a:t>наступні</a:t>
            </a:r>
            <a:r>
              <a:rPr lang="ru-RU" altLang="uk-UA" sz="1800" dirty="0">
                <a:cs typeface="Times New Roman" panose="02020603050405020304" pitchFamily="18" charset="0"/>
              </a:rPr>
              <a:t> </a:t>
            </a:r>
            <a:r>
              <a:rPr lang="ru-RU" altLang="uk-UA" sz="1800" dirty="0" err="1">
                <a:cs typeface="Times New Roman" panose="02020603050405020304" pitchFamily="18" charset="0"/>
              </a:rPr>
              <a:t>паровози</a:t>
            </a:r>
            <a:r>
              <a:rPr lang="ru-RU" altLang="uk-UA" sz="1800" dirty="0">
                <a:cs typeface="Times New Roman" panose="02020603050405020304" pitchFamily="18" charset="0"/>
              </a:rPr>
              <a:t>, став локомотив «Ракета», </a:t>
            </a:r>
            <a:r>
              <a:rPr lang="ru-RU" altLang="uk-UA" sz="1800" dirty="0" err="1">
                <a:cs typeface="Times New Roman" panose="02020603050405020304" pitchFamily="18" charset="0"/>
              </a:rPr>
              <a:t>збудований</a:t>
            </a:r>
            <a:r>
              <a:rPr lang="ru-RU" altLang="uk-UA" sz="1800" dirty="0">
                <a:cs typeface="Times New Roman" panose="02020603050405020304" pitchFamily="18" charset="0"/>
              </a:rPr>
              <a:t> Джорджем Стефенсоном в 1829 </a:t>
            </a:r>
            <a:r>
              <a:rPr lang="ru-RU" altLang="uk-UA" sz="1800" dirty="0" err="1">
                <a:cs typeface="Times New Roman" panose="02020603050405020304" pitchFamily="18" charset="0"/>
              </a:rPr>
              <a:t>році</a:t>
            </a:r>
            <a:r>
              <a:rPr lang="ru-RU" altLang="uk-UA" sz="1800" dirty="0">
                <a:cs typeface="Times New Roman" panose="02020603050405020304" pitchFamily="18" charset="0"/>
              </a:rPr>
              <a:t>.</a:t>
            </a:r>
          </a:p>
          <a:p>
            <a:pPr>
              <a:spcBef>
                <a:spcPct val="0"/>
              </a:spcBef>
              <a:buFontTx/>
              <a:buNone/>
            </a:pPr>
            <a:endParaRPr lang="ru-RU" altLang="uk-UA" sz="1800" b="1" dirty="0">
              <a:solidFill>
                <a:schemeClr val="bg1"/>
              </a:solidFill>
              <a:latin typeface="Arial" panose="020B0604020202020204" pitchFamily="34" charset="0"/>
            </a:endParaRPr>
          </a:p>
        </p:txBody>
      </p:sp>
      <p:sp>
        <p:nvSpPr>
          <p:cNvPr id="13322" name="Text Box 10">
            <a:extLst>
              <a:ext uri="{FF2B5EF4-FFF2-40B4-BE49-F238E27FC236}">
                <a16:creationId xmlns:a16="http://schemas.microsoft.com/office/drawing/2014/main" id="{B58BF467-CFFA-428C-B67F-A1F7E356B674}"/>
              </a:ext>
            </a:extLst>
          </p:cNvPr>
          <p:cNvSpPr txBox="1">
            <a:spLocks noChangeArrowheads="1"/>
          </p:cNvSpPr>
          <p:nvPr/>
        </p:nvSpPr>
        <p:spPr bwMode="auto">
          <a:xfrm>
            <a:off x="6374394" y="3616138"/>
            <a:ext cx="859511" cy="461665"/>
          </a:xfrm>
          <a:prstGeom prst="rect">
            <a:avLst/>
          </a:prstGeom>
          <a:solidFill>
            <a:schemeClr val="accent4">
              <a:lumMod val="50000"/>
            </a:schemeClr>
          </a:solidFill>
          <a:ln w="57150">
            <a:solidFill>
              <a:schemeClr val="bg1"/>
            </a:solidFill>
            <a:miter lim="800000"/>
            <a:headEnd/>
            <a:tailEnd/>
          </a:ln>
          <a:effectLst/>
        </p:spPr>
        <p:txBody>
          <a:bodyPr wrap="square">
            <a:spAutoFit/>
          </a:bodyPr>
          <a:lstStyle/>
          <a:p>
            <a:r>
              <a:rPr lang="ru-RU" altLang="uk-UA" sz="1200" b="1" dirty="0">
                <a:solidFill>
                  <a:schemeClr val="bg1"/>
                </a:solidFill>
                <a:latin typeface="Arial" panose="020B0604020202020204" pitchFamily="34" charset="0"/>
              </a:rPr>
              <a:t>Паровоз «Рух»</a:t>
            </a:r>
          </a:p>
        </p:txBody>
      </p:sp>
      <p:sp>
        <p:nvSpPr>
          <p:cNvPr id="13323" name="Text Box 11">
            <a:extLst>
              <a:ext uri="{FF2B5EF4-FFF2-40B4-BE49-F238E27FC236}">
                <a16:creationId xmlns:a16="http://schemas.microsoft.com/office/drawing/2014/main" id="{DDE5B4C3-D8C7-40ED-BEE4-69AB70A4D781}"/>
              </a:ext>
            </a:extLst>
          </p:cNvPr>
          <p:cNvSpPr txBox="1">
            <a:spLocks noChangeArrowheads="1"/>
          </p:cNvSpPr>
          <p:nvPr/>
        </p:nvSpPr>
        <p:spPr bwMode="auto">
          <a:xfrm>
            <a:off x="43841" y="3350305"/>
            <a:ext cx="1533525" cy="361950"/>
          </a:xfrm>
          <a:prstGeom prst="rect">
            <a:avLst/>
          </a:prstGeom>
          <a:solidFill>
            <a:schemeClr val="accent4">
              <a:lumMod val="50000"/>
            </a:schemeClr>
          </a:solidFill>
          <a:ln w="57150">
            <a:solidFill>
              <a:schemeClr val="bg1"/>
            </a:solidFill>
            <a:miter lim="800000"/>
            <a:headEnd/>
            <a:tailEnd/>
          </a:ln>
          <a:effectLst/>
        </p:spPr>
        <p:txBody>
          <a:bodyPr wrap="none">
            <a:spAutoFit/>
          </a:bodyPr>
          <a:lstStyle/>
          <a:p>
            <a:r>
              <a:rPr lang="ru-RU" altLang="uk-UA" sz="1400" b="1" dirty="0" err="1">
                <a:solidFill>
                  <a:schemeClr val="bg1"/>
                </a:solidFill>
                <a:latin typeface="Arial" panose="020B0604020202020204" pitchFamily="34" charset="0"/>
              </a:rPr>
              <a:t>Дж.Стефенсон</a:t>
            </a:r>
            <a:endParaRPr lang="ru-RU" altLang="uk-UA" sz="1400" b="1" dirty="0">
              <a:solidFill>
                <a:schemeClr val="bg1"/>
              </a:solidFill>
              <a:latin typeface="Arial" panose="020B0604020202020204" pitchFamily="34" charset="0"/>
            </a:endParaRPr>
          </a:p>
        </p:txBody>
      </p:sp>
      <p:pic>
        <p:nvPicPr>
          <p:cNvPr id="2" name="Рисунок 1">
            <a:extLst>
              <a:ext uri="{FF2B5EF4-FFF2-40B4-BE49-F238E27FC236}">
                <a16:creationId xmlns:a16="http://schemas.microsoft.com/office/drawing/2014/main" id="{D42B875F-0B7B-4DB1-870B-2833DC1B84C7}"/>
              </a:ext>
            </a:extLst>
          </p:cNvPr>
          <p:cNvPicPr>
            <a:picLocks noChangeAspect="1"/>
          </p:cNvPicPr>
          <p:nvPr/>
        </p:nvPicPr>
        <p:blipFill>
          <a:blip r:embed="rId3"/>
          <a:stretch>
            <a:fillRect/>
          </a:stretch>
        </p:blipFill>
        <p:spPr>
          <a:xfrm>
            <a:off x="5972999" y="4622334"/>
            <a:ext cx="2684822" cy="2012641"/>
          </a:xfrm>
          <a:prstGeom prst="rect">
            <a:avLst/>
          </a:prstGeom>
        </p:spPr>
      </p:pic>
      <p:pic>
        <p:nvPicPr>
          <p:cNvPr id="13319" name="Picture 7" descr="паровоз_движение">
            <a:extLst>
              <a:ext uri="{FF2B5EF4-FFF2-40B4-BE49-F238E27FC236}">
                <a16:creationId xmlns:a16="http://schemas.microsoft.com/office/drawing/2014/main" id="{19F5AE4B-1333-4D5E-A160-3F866F1CD71E}"/>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64673" y="2925269"/>
            <a:ext cx="1666711" cy="1483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chemeClr val="bg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500" fill="hold"/>
                                        <p:tgtEl>
                                          <p:spTgt spid="13314"/>
                                        </p:tgtEl>
                                        <p:attrNameLst>
                                          <p:attrName>ppt_w</p:attrName>
                                        </p:attrNameLst>
                                      </p:cBhvr>
                                      <p:tavLst>
                                        <p:tav tm="0">
                                          <p:val>
                                            <p:fltVal val="0"/>
                                          </p:val>
                                        </p:tav>
                                        <p:tav tm="100000">
                                          <p:val>
                                            <p:strVal val="#ppt_w"/>
                                          </p:val>
                                        </p:tav>
                                      </p:tavLst>
                                    </p:anim>
                                    <p:anim calcmode="lin" valueType="num">
                                      <p:cBhvr>
                                        <p:cTn id="8" dur="500" fill="hold"/>
                                        <p:tgtEl>
                                          <p:spTgt spid="1331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3315">
                                            <p:bg/>
                                          </p:spTgt>
                                        </p:tgtEl>
                                        <p:attrNameLst>
                                          <p:attrName>style.visibility</p:attrName>
                                        </p:attrNameLst>
                                      </p:cBhvr>
                                      <p:to>
                                        <p:strVal val="visible"/>
                                      </p:to>
                                    </p:set>
                                    <p:anim calcmode="lin" valueType="num">
                                      <p:cBhvr>
                                        <p:cTn id="11" dur="500" fill="hold"/>
                                        <p:tgtEl>
                                          <p:spTgt spid="13315">
                                            <p:bg/>
                                          </p:spTgt>
                                        </p:tgtEl>
                                        <p:attrNameLst>
                                          <p:attrName>ppt_w</p:attrName>
                                        </p:attrNameLst>
                                      </p:cBhvr>
                                      <p:tavLst>
                                        <p:tav tm="0">
                                          <p:val>
                                            <p:fltVal val="0"/>
                                          </p:val>
                                        </p:tav>
                                        <p:tav tm="100000">
                                          <p:val>
                                            <p:strVal val="#ppt_w"/>
                                          </p:val>
                                        </p:tav>
                                      </p:tavLst>
                                    </p:anim>
                                    <p:anim calcmode="lin" valueType="num">
                                      <p:cBhvr>
                                        <p:cTn id="12" dur="500" fill="hold"/>
                                        <p:tgtEl>
                                          <p:spTgt spid="13315">
                                            <p:bg/>
                                          </p:spTgt>
                                        </p:tgtEl>
                                        <p:attrNameLst>
                                          <p:attrName>ppt_h</p:attrName>
                                        </p:attrNameLst>
                                      </p:cBhvr>
                                      <p:tavLst>
                                        <p:tav tm="0">
                                          <p:val>
                                            <p:strVal val="#ppt_h"/>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13315">
                                            <p:txEl>
                                              <p:pRg st="0" end="0"/>
                                            </p:txEl>
                                          </p:spTgt>
                                        </p:tgtEl>
                                        <p:attrNameLst>
                                          <p:attrName>style.visibility</p:attrName>
                                        </p:attrNameLst>
                                      </p:cBhvr>
                                      <p:to>
                                        <p:strVal val="visible"/>
                                      </p:to>
                                    </p:set>
                                    <p:anim calcmode="lin" valueType="num">
                                      <p:cBhvr>
                                        <p:cTn id="17" dur="500" fill="hold"/>
                                        <p:tgtEl>
                                          <p:spTgt spid="13315">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331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13315">
                                            <p:txEl>
                                              <p:pRg st="1" end="1"/>
                                            </p:txEl>
                                          </p:spTgt>
                                        </p:tgtEl>
                                        <p:attrNameLst>
                                          <p:attrName>style.visibility</p:attrName>
                                        </p:attrNameLst>
                                      </p:cBhvr>
                                      <p:to>
                                        <p:strVal val="visible"/>
                                      </p:to>
                                    </p:set>
                                    <p:anim calcmode="lin" valueType="num">
                                      <p:cBhvr>
                                        <p:cTn id="23" dur="500" fill="hold"/>
                                        <p:tgtEl>
                                          <p:spTgt spid="13315">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13315">
                                            <p:txEl>
                                              <p:pRg st="1" end="1"/>
                                            </p:txEl>
                                          </p:spTgt>
                                        </p:tgtEl>
                                        <p:attrNameLst>
                                          <p:attrName>ppt_h</p:attrName>
                                        </p:attrNameLst>
                                      </p:cBhvr>
                                      <p:tavLst>
                                        <p:tav tm="0">
                                          <p:val>
                                            <p:strVal val="#ppt_h"/>
                                          </p:val>
                                        </p:tav>
                                        <p:tav tm="100000">
                                          <p:val>
                                            <p:strVal val="#ppt_h"/>
                                          </p:val>
                                        </p:tav>
                                      </p:tavLst>
                                    </p:anim>
                                  </p:childTnLst>
                                </p:cTn>
                              </p:par>
                              <p:par>
                                <p:cTn id="25" presetID="17" presetClass="entr" presetSubtype="10" fill="hold" nodeType="withEffect">
                                  <p:stCondLst>
                                    <p:cond delay="0"/>
                                  </p:stCondLst>
                                  <p:childTnLst>
                                    <p:set>
                                      <p:cBhvr>
                                        <p:cTn id="26" dur="1" fill="hold">
                                          <p:stCondLst>
                                            <p:cond delay="0"/>
                                          </p:stCondLst>
                                        </p:cTn>
                                        <p:tgtEl>
                                          <p:spTgt spid="13317"/>
                                        </p:tgtEl>
                                        <p:attrNameLst>
                                          <p:attrName>style.visibility</p:attrName>
                                        </p:attrNameLst>
                                      </p:cBhvr>
                                      <p:to>
                                        <p:strVal val="visible"/>
                                      </p:to>
                                    </p:set>
                                    <p:anim calcmode="lin" valueType="num">
                                      <p:cBhvr>
                                        <p:cTn id="27" dur="500" fill="hold"/>
                                        <p:tgtEl>
                                          <p:spTgt spid="13317"/>
                                        </p:tgtEl>
                                        <p:attrNameLst>
                                          <p:attrName>ppt_w</p:attrName>
                                        </p:attrNameLst>
                                      </p:cBhvr>
                                      <p:tavLst>
                                        <p:tav tm="0">
                                          <p:val>
                                            <p:fltVal val="0"/>
                                          </p:val>
                                        </p:tav>
                                        <p:tav tm="100000">
                                          <p:val>
                                            <p:strVal val="#ppt_w"/>
                                          </p:val>
                                        </p:tav>
                                      </p:tavLst>
                                    </p:anim>
                                    <p:anim calcmode="lin" valueType="num">
                                      <p:cBhvr>
                                        <p:cTn id="28" dur="500" fill="hold"/>
                                        <p:tgtEl>
                                          <p:spTgt spid="13317"/>
                                        </p:tgtEl>
                                        <p:attrNameLst>
                                          <p:attrName>ppt_h</p:attrName>
                                        </p:attrNameLst>
                                      </p:cBhvr>
                                      <p:tavLst>
                                        <p:tav tm="0">
                                          <p:val>
                                            <p:strVal val="#ppt_h"/>
                                          </p:val>
                                        </p:tav>
                                        <p:tav tm="100000">
                                          <p:val>
                                            <p:strVal val="#ppt_h"/>
                                          </p:val>
                                        </p:tav>
                                      </p:tavLst>
                                    </p:anim>
                                  </p:childTnLst>
                                </p:cTn>
                              </p:par>
                              <p:par>
                                <p:cTn id="29" presetID="17" presetClass="entr" presetSubtype="10" fill="hold" nodeType="withEffect">
                                  <p:stCondLst>
                                    <p:cond delay="0"/>
                                  </p:stCondLst>
                                  <p:childTnLst>
                                    <p:set>
                                      <p:cBhvr>
                                        <p:cTn id="30" dur="1" fill="hold">
                                          <p:stCondLst>
                                            <p:cond delay="0"/>
                                          </p:stCondLst>
                                        </p:cTn>
                                        <p:tgtEl>
                                          <p:spTgt spid="13319"/>
                                        </p:tgtEl>
                                        <p:attrNameLst>
                                          <p:attrName>style.visibility</p:attrName>
                                        </p:attrNameLst>
                                      </p:cBhvr>
                                      <p:to>
                                        <p:strVal val="visible"/>
                                      </p:to>
                                    </p:set>
                                    <p:anim calcmode="lin" valueType="num">
                                      <p:cBhvr>
                                        <p:cTn id="31" dur="500" fill="hold"/>
                                        <p:tgtEl>
                                          <p:spTgt spid="13319"/>
                                        </p:tgtEl>
                                        <p:attrNameLst>
                                          <p:attrName>ppt_w</p:attrName>
                                        </p:attrNameLst>
                                      </p:cBhvr>
                                      <p:tavLst>
                                        <p:tav tm="0">
                                          <p:val>
                                            <p:fltVal val="0"/>
                                          </p:val>
                                        </p:tav>
                                        <p:tav tm="100000">
                                          <p:val>
                                            <p:strVal val="#ppt_w"/>
                                          </p:val>
                                        </p:tav>
                                      </p:tavLst>
                                    </p:anim>
                                    <p:anim calcmode="lin" valueType="num">
                                      <p:cBhvr>
                                        <p:cTn id="32" dur="500" fill="hold"/>
                                        <p:tgtEl>
                                          <p:spTgt spid="13319"/>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0"/>
                                  </p:stCondLst>
                                  <p:childTnLst>
                                    <p:set>
                                      <p:cBhvr>
                                        <p:cTn id="34" dur="1" fill="hold">
                                          <p:stCondLst>
                                            <p:cond delay="0"/>
                                          </p:stCondLst>
                                        </p:cTn>
                                        <p:tgtEl>
                                          <p:spTgt spid="13320"/>
                                        </p:tgtEl>
                                        <p:attrNameLst>
                                          <p:attrName>style.visibility</p:attrName>
                                        </p:attrNameLst>
                                      </p:cBhvr>
                                      <p:to>
                                        <p:strVal val="visible"/>
                                      </p:to>
                                    </p:set>
                                    <p:anim calcmode="lin" valueType="num">
                                      <p:cBhvr>
                                        <p:cTn id="35" dur="500" fill="hold"/>
                                        <p:tgtEl>
                                          <p:spTgt spid="13320"/>
                                        </p:tgtEl>
                                        <p:attrNameLst>
                                          <p:attrName>ppt_w</p:attrName>
                                        </p:attrNameLst>
                                      </p:cBhvr>
                                      <p:tavLst>
                                        <p:tav tm="0">
                                          <p:val>
                                            <p:fltVal val="0"/>
                                          </p:val>
                                        </p:tav>
                                        <p:tav tm="100000">
                                          <p:val>
                                            <p:strVal val="#ppt_w"/>
                                          </p:val>
                                        </p:tav>
                                      </p:tavLst>
                                    </p:anim>
                                    <p:anim calcmode="lin" valueType="num">
                                      <p:cBhvr>
                                        <p:cTn id="36" dur="500" fill="hold"/>
                                        <p:tgtEl>
                                          <p:spTgt spid="13320"/>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13321"/>
                                        </p:tgtEl>
                                        <p:attrNameLst>
                                          <p:attrName>style.visibility</p:attrName>
                                        </p:attrNameLst>
                                      </p:cBhvr>
                                      <p:to>
                                        <p:strVal val="visible"/>
                                      </p:to>
                                    </p:set>
                                    <p:anim calcmode="lin" valueType="num">
                                      <p:cBhvr>
                                        <p:cTn id="39" dur="500" fill="hold"/>
                                        <p:tgtEl>
                                          <p:spTgt spid="13321"/>
                                        </p:tgtEl>
                                        <p:attrNameLst>
                                          <p:attrName>ppt_w</p:attrName>
                                        </p:attrNameLst>
                                      </p:cBhvr>
                                      <p:tavLst>
                                        <p:tav tm="0">
                                          <p:val>
                                            <p:fltVal val="0"/>
                                          </p:val>
                                        </p:tav>
                                        <p:tav tm="100000">
                                          <p:val>
                                            <p:strVal val="#ppt_w"/>
                                          </p:val>
                                        </p:tav>
                                      </p:tavLst>
                                    </p:anim>
                                    <p:anim calcmode="lin" valueType="num">
                                      <p:cBhvr>
                                        <p:cTn id="40" dur="500" fill="hold"/>
                                        <p:tgtEl>
                                          <p:spTgt spid="13321"/>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13322"/>
                                        </p:tgtEl>
                                        <p:attrNameLst>
                                          <p:attrName>style.visibility</p:attrName>
                                        </p:attrNameLst>
                                      </p:cBhvr>
                                      <p:to>
                                        <p:strVal val="visible"/>
                                      </p:to>
                                    </p:set>
                                    <p:anim calcmode="lin" valueType="num">
                                      <p:cBhvr>
                                        <p:cTn id="43" dur="500" fill="hold"/>
                                        <p:tgtEl>
                                          <p:spTgt spid="13322"/>
                                        </p:tgtEl>
                                        <p:attrNameLst>
                                          <p:attrName>ppt_w</p:attrName>
                                        </p:attrNameLst>
                                      </p:cBhvr>
                                      <p:tavLst>
                                        <p:tav tm="0">
                                          <p:val>
                                            <p:fltVal val="0"/>
                                          </p:val>
                                        </p:tav>
                                        <p:tav tm="100000">
                                          <p:val>
                                            <p:strVal val="#ppt_w"/>
                                          </p:val>
                                        </p:tav>
                                      </p:tavLst>
                                    </p:anim>
                                    <p:anim calcmode="lin" valueType="num">
                                      <p:cBhvr>
                                        <p:cTn id="44" dur="500" fill="hold"/>
                                        <p:tgtEl>
                                          <p:spTgt spid="13322"/>
                                        </p:tgtEl>
                                        <p:attrNameLst>
                                          <p:attrName>ppt_h</p:attrName>
                                        </p:attrNameLst>
                                      </p:cBhvr>
                                      <p:tavLst>
                                        <p:tav tm="0">
                                          <p:val>
                                            <p:strVal val="#ppt_h"/>
                                          </p:val>
                                        </p:tav>
                                        <p:tav tm="100000">
                                          <p:val>
                                            <p:strVal val="#ppt_h"/>
                                          </p:val>
                                        </p:tav>
                                      </p:tavLst>
                                    </p:anim>
                                  </p:childTnLst>
                                </p:cTn>
                              </p:par>
                              <p:par>
                                <p:cTn id="45" presetID="17" presetClass="entr" presetSubtype="10" fill="hold" grpId="0" nodeType="withEffect">
                                  <p:stCondLst>
                                    <p:cond delay="0"/>
                                  </p:stCondLst>
                                  <p:childTnLst>
                                    <p:set>
                                      <p:cBhvr>
                                        <p:cTn id="46" dur="1" fill="hold">
                                          <p:stCondLst>
                                            <p:cond delay="0"/>
                                          </p:stCondLst>
                                        </p:cTn>
                                        <p:tgtEl>
                                          <p:spTgt spid="13323"/>
                                        </p:tgtEl>
                                        <p:attrNameLst>
                                          <p:attrName>style.visibility</p:attrName>
                                        </p:attrNameLst>
                                      </p:cBhvr>
                                      <p:to>
                                        <p:strVal val="visible"/>
                                      </p:to>
                                    </p:set>
                                    <p:anim calcmode="lin" valueType="num">
                                      <p:cBhvr>
                                        <p:cTn id="47" dur="500" fill="hold"/>
                                        <p:tgtEl>
                                          <p:spTgt spid="13323"/>
                                        </p:tgtEl>
                                        <p:attrNameLst>
                                          <p:attrName>ppt_w</p:attrName>
                                        </p:attrNameLst>
                                      </p:cBhvr>
                                      <p:tavLst>
                                        <p:tav tm="0">
                                          <p:val>
                                            <p:fltVal val="0"/>
                                          </p:val>
                                        </p:tav>
                                        <p:tav tm="100000">
                                          <p:val>
                                            <p:strVal val="#ppt_w"/>
                                          </p:val>
                                        </p:tav>
                                      </p:tavLst>
                                    </p:anim>
                                    <p:anim calcmode="lin" valueType="num">
                                      <p:cBhvr>
                                        <p:cTn id="48" dur="500" fill="hold"/>
                                        <p:tgtEl>
                                          <p:spTgt spid="133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nimBg="1"/>
      <p:bldP spid="13315" grpId="0" build="p" animBg="1"/>
      <p:bldP spid="13320" grpId="0" animBg="1"/>
      <p:bldP spid="13321" grpId="0" animBg="1"/>
      <p:bldP spid="13322" grpId="0" animBg="1"/>
      <p:bldP spid="133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13593" y="469997"/>
            <a:ext cx="4161653" cy="2670971"/>
          </a:xfrm>
          <a:solidFill>
            <a:schemeClr val="accent4">
              <a:lumMod val="40000"/>
              <a:lumOff val="60000"/>
            </a:schemeClr>
          </a:solidFill>
        </p:spPr>
        <p:txBody>
          <a:bodyPr>
            <a:normAutofit/>
          </a:bodyPr>
          <a:lstStyle/>
          <a:p>
            <a:r>
              <a:rPr lang="uk-UA" sz="2000" dirty="0">
                <a:latin typeface="Times New Roman" panose="02020603050405020304" pitchFamily="18" charset="0"/>
                <a:cs typeface="Times New Roman" panose="02020603050405020304" pitchFamily="18" charset="0"/>
              </a:rPr>
              <a:t>Винайдення легкого, компактного поршневого двигуна внутрішнього згоряння мало велике значення для створення сучасного автомобіля. У 1885—1887 роках німецькі конструктори К.-Ф. </a:t>
            </a:r>
            <a:r>
              <a:rPr lang="uk-UA" sz="2000" dirty="0" err="1">
                <a:latin typeface="Times New Roman" panose="02020603050405020304" pitchFamily="18" charset="0"/>
                <a:cs typeface="Times New Roman" panose="02020603050405020304" pitchFamily="18" charset="0"/>
              </a:rPr>
              <a:t>Бенц</a:t>
            </a:r>
            <a:r>
              <a:rPr lang="uk-UA" sz="2000" dirty="0">
                <a:latin typeface="Times New Roman" panose="02020603050405020304" pitchFamily="18" charset="0"/>
                <a:cs typeface="Times New Roman" panose="02020603050405020304" pitchFamily="18" charset="0"/>
              </a:rPr>
              <a:t> і </a:t>
            </a:r>
            <a:r>
              <a:rPr lang="uk-UA" sz="2000" dirty="0" err="1">
                <a:latin typeface="Times New Roman" panose="02020603050405020304" pitchFamily="18" charset="0"/>
                <a:cs typeface="Times New Roman" panose="02020603050405020304" pitchFamily="18" charset="0"/>
              </a:rPr>
              <a:t>Г.Даймлер</a:t>
            </a:r>
            <a:r>
              <a:rPr lang="uk-UA" sz="2000" dirty="0">
                <a:latin typeface="Times New Roman" panose="02020603050405020304" pitchFamily="18" charset="0"/>
                <a:cs typeface="Times New Roman" panose="02020603050405020304" pitchFamily="18" charset="0"/>
              </a:rPr>
              <a:t> збудували перші автомобілі з двигунами внутрішнього згорання.</a:t>
            </a:r>
          </a:p>
        </p:txBody>
      </p:sp>
      <p:pic>
        <p:nvPicPr>
          <p:cNvPr id="1026" name="Picture 2" descr="http://upload.wikimedia.org/wikipedia/commons/thumb/1/1e/Benz-velo.jpg/200px-Benz-velo.jpg"/>
          <p:cNvPicPr>
            <a:picLocks noChangeAspect="1" noChangeArrowheads="1"/>
          </p:cNvPicPr>
          <p:nvPr/>
        </p:nvPicPr>
        <p:blipFill>
          <a:blip r:embed="rId2" cstate="print"/>
          <a:srcRect/>
          <a:stretch>
            <a:fillRect/>
          </a:stretch>
        </p:blipFill>
        <p:spPr bwMode="auto">
          <a:xfrm>
            <a:off x="4572000" y="3429000"/>
            <a:ext cx="3656178" cy="2924944"/>
          </a:xfrm>
          <a:prstGeom prst="rect">
            <a:avLst/>
          </a:prstGeom>
          <a:noFill/>
        </p:spPr>
      </p:pic>
      <p:pic>
        <p:nvPicPr>
          <p:cNvPr id="1028" name="Picture 4" descr="http://automehanikus.ucoz.ua/Fotofiles_4/21.jpg"/>
          <p:cNvPicPr>
            <a:picLocks noChangeAspect="1" noChangeArrowheads="1"/>
          </p:cNvPicPr>
          <p:nvPr/>
        </p:nvPicPr>
        <p:blipFill>
          <a:blip r:embed="rId3" cstate="print"/>
          <a:srcRect/>
          <a:stretch>
            <a:fillRect/>
          </a:stretch>
        </p:blipFill>
        <p:spPr bwMode="auto">
          <a:xfrm>
            <a:off x="4572000" y="331"/>
            <a:ext cx="3637847" cy="2939381"/>
          </a:xfrm>
          <a:prstGeom prst="rect">
            <a:avLst/>
          </a:prstGeom>
          <a:noFill/>
        </p:spPr>
      </p:pic>
      <p:pic>
        <p:nvPicPr>
          <p:cNvPr id="1030" name="Picture 6" descr="http://automobils.com.ua/uploads/posts/2011-05/1306436401_188620benz20patent20motorwagen20-2.jpg"/>
          <p:cNvPicPr>
            <a:picLocks noChangeAspect="1" noChangeArrowheads="1"/>
          </p:cNvPicPr>
          <p:nvPr/>
        </p:nvPicPr>
        <p:blipFill>
          <a:blip r:embed="rId4" cstate="print"/>
          <a:srcRect/>
          <a:stretch>
            <a:fillRect/>
          </a:stretch>
        </p:blipFill>
        <p:spPr bwMode="auto">
          <a:xfrm>
            <a:off x="528704" y="3520716"/>
            <a:ext cx="3775441" cy="283322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79512" y="332656"/>
            <a:ext cx="8964488" cy="2867199"/>
          </a:xfrm>
          <a:solidFill>
            <a:schemeClr val="accent4">
              <a:lumMod val="40000"/>
              <a:lumOff val="60000"/>
            </a:schemeClr>
          </a:solidFill>
        </p:spPr>
        <p:txBody>
          <a:bodyPr>
            <a:normAutofit/>
          </a:bodyPr>
          <a:lstStyle/>
          <a:p>
            <a:r>
              <a:rPr lang="uk-UA" sz="2000" dirty="0">
                <a:latin typeface="Times New Roman" panose="02020603050405020304" pitchFamily="18" charset="0"/>
                <a:cs typeface="Times New Roman" panose="02020603050405020304" pitchFamily="18" charset="0"/>
              </a:rPr>
              <a:t>Лінія Метрополітен, яку було відкрито 1863 року, стала першою частиною майбутньої підземки. Тоді денний пасажиропотік Лондонського метро становив близько 40 000 чоловік. Наступною лінією стала Дистрикт. 1884 року було завершено будівництво Кільцевої лінії. Спочатку всі лінії працювали на парових машинах.</a:t>
            </a:r>
          </a:p>
          <a:p>
            <a:r>
              <a:rPr lang="uk-UA" sz="2000" dirty="0">
                <a:latin typeface="Times New Roman" panose="02020603050405020304" pitchFamily="18" charset="0"/>
                <a:cs typeface="Times New Roman" panose="02020603050405020304" pitchFamily="18" charset="0"/>
              </a:rPr>
              <a:t>В 1890 році було відкрито лінію на електропоїздах. Вона була закладена значно глибше за інші. Зараз це частина Північної лінії. Пізніше відкривалися інші лінії на зразок цієї, які стали популярними, тому до 1905 року всі парові машини були замінені на електропоїзди.</a:t>
            </a:r>
          </a:p>
          <a:p>
            <a:endParaRPr lang="uk-UA" dirty="0"/>
          </a:p>
        </p:txBody>
      </p:sp>
      <p:sp>
        <p:nvSpPr>
          <p:cNvPr id="2050" name="AutoShape 2" descr="data:image/jpeg;base64,/9j/4AAQSkZJRgABAQAAAQABAAD/2wCEAAkGBhQSERQUExQVFRUWFxoXGRYYGBgYHBgaGxoYHBcYFxsaHSYeGhkjGhwXHy8gIycpLC0sGB4xNTAqNSYsLCkBCQoKDgwOGg8PGiwkHyQsLCwsLCwsLCwsLCwsLCksLCwsLCksKSksLCksLCwsLCwsLCkpLCwsLCwsLCwsKSwsKf/AABEIALQBGAMBIgACEQEDEQH/xAAcAAACAgMBAQAAAAAAAAAAAAAFBgQHAAIDAQj/xABGEAABAwIEAwUFBgMGBAYDAAABAgMRACEEBRIxBkFREyJhcYEHMpGhsSNCUsHR8BRickNzgrLh8VNjs8IVJTNEkqIIFnT/xAAZAQADAQEBAAAAAAAAAAAAAAABAgMEAAX/xAAmEQACAgICAgEFAAMAAAAAAAAAAQIRAyESMUFRIgQTMmFxFCOh/9oADAMBAAIRAxEAPwBt9rWGT/CtOD3w4AhIF1ah3gAOiApU8tNVkyAoAkxzj8Udegq0ODknMmziXrgNlhhPNKSO+6ei3CB5JSOpqv8AD5YUOlk7pUoKJG2m3+teZ9QtqXs0Qfg4qQTAFyfD5CuyWAkiCJFyoxCfAdT4/DrRNphBEDvQYgWKieZOwSDFgb0OzJpSTBgHcxyMfXcRWaigF4kz/QnS30uogCZjYDp1+VV+twlRUTMm9MXEahcj486Wa9D6aKUbITezf860Ua8HhUrDsW90k+JgVpehKOTSJP1qQ02ASd42J61socgB4xb1qQ0NQEgC1v2alKQyRGUwomTaTFTWQoCCL7AkiPUV4sKCRMm+w61KwjSlk9xQj8+nU1GU9DJHVpsgSSPHp6VYfs34J/i1dqtOllJj+o2MUmqydxMdohQ5hJ+ppmyH2gu4FCkNaVgmSFbA8yPH5Vni48vkO78F5OvtYdu8IQkUh5l7Spd0t2QOfM3qus347fxRlwny5DyoK5mJnx3qmTPJuo6QqivJc/E+fIfy2x7xiRPMGqQzdREzt1o03j1Kb0mY/fSoxwgV90L5eVRlk5O2OlS0KL7BJm9Y0wI6n50xYvhw7p93oTEevOorGDLajbSQeYnzEVo+8qE4k3h3FSdC9uRVYna313pzwmFAIBHy286R14cCYt4dPAHnTVwxm8pSytRm2gxJVBkt35kWBtWaVN2Ohjay2SbAcq7owgBCYBPI8je4nrXPC4txRsCgA7rgiJiCoe7ztepmZ5h2MKCVFNydAmD48hPjRSDZ6/lQUAYhSbz0/UetR1sFai2tuPvoI2UBuZAsQSDe/LajmAUXGkqMSRJ03F+VdUAC3vEnYXPy29arxQtinmOE7MC9zMK/Xlt1oUjAKOoggp2Mek7j4U9OZSVEau6m5JsVCOkd3re9eYlWDwwlWmfPUonwHI/CleOw8hVOSqdMtpKlBGmTsel4iSRvU9jhEJTrfKUykFYRqUZHImLi/JMz1qNjfaCUlSWmoREAKMTMd4xefClvN+J3nrFZj8KSRtbc3PrSPijthjNs4wzCoEHpCYX0iFCYi02oL/8AvBT7rXqpcnw2FAHWiTOxHxM7/lUBSDPh1oLYWds04jfc1BSzH4U2HLlQhxRO9ScU2SNyPKt1tym07/lV00kTYOLZUdj515UpxJB89/0rKpz9Clqezji0MYttmYbfbCYkmHEyAJO8kHa17WFF+LMEkYt1Yn7QJMCBG2on4D41VisUSCWYhoh4LO+oSUpTBgEpkReyQOdWNnGcJdThnk7PNhVuRTBv4TI/wHpUp/hTKLs2ZSEoIAgAyTMFQMxpG5ET+xQvPkq1yRAXMAcxtbqPr60Twz+ogqGqfujnPl4xaieKy/Q2p/EkCUkQrdR2SB+EeVR42MUtxK5BtMm3LblQBtknw8elFs8QVuR03PKujeFCUiQCfCtkJ8MaJNWyCzhuQB8+tdXRpTc/60QbRAmLxQ7EkrVA5fXmfSlUnJnUeJaJ8Z3ipaGyEgkWjyrgjCEKbEmVTz5RNdP4dwgJCpBA8o8a6TXs5II5bgF4hxCGkmSRteTV68Gez9vDJS48Ap2Njsn9T40J9mrOCwmDDy3W+1PvSQFJj7qUm/rzoTxp7Ui6ktsFTadisjf1Hu0Fxj8nv0jnb0TfatxayUdg2UlYN1jlH3ZqoVOBR8qjZliFKkglXX9agoUqZSo/6Vyx8vkzuXhBltJNkjlU5jAGRYnx6eJ8K45Jju8lKwlINtXQ9TNOwyxJbIKgkm2q0TykHr+dZ52nRRbBzGAIix8D4RRDC5edrQfkfOi2Q5J2YUhbnabWgjQf5STtFT28GAvrtcdD1ml4hArOV7BQ25g1AznhwJGtKhIsQecbDwVHoac14f7wEiY9P0rZ3LAsElMgiCIna4tTcDipkNjaOvr4mZqUjBaEdpKbKjfvJNyk9YMG/hToz7OVrUStaWmgTCt1xykG3PmeVbPnLcGYlWJdSY5GI35aQPjQ4PtgtHXh/NlYlGh1BSoHSpwJJCgB+IGEr/0ppwmAChMiAI71zyjnA250oY72haxpaaQ2mQe9cgiLwIFqDuZm4qSpajq3lR2noOVOpqP7OosLMc3w7MJLmo8wm/x025HegmJ4/CZDLQFtzuJ/lT+dIzz5CjyHxqI+5BCp268x0oPLJ9aOoZcbxA69ZSzF7Cw9Y/OhSkGT0N67NOBYCk7G/wCor1YBPlU22wkRwBVR1sgSAPyqe4yIrgpufTlQCDXeXh8KFOIgna1vXrR15sExyNDMww2hUzYjyvzFGLAwZqPQRXF15d0nYbWFo3ro/iE6gCRA3i/051wexjRHd1z1MAVrhF+iTZ7c7W8ayoi8aTA2G1ZVODBaCOAzQNNK/GDKFCSb7+GwF/GmLh7MivK1tCe0acCwb+5BjyAle3U0qZM0lxXZK53T1npTrwtlXYYtLMd19pbRWdtShuPL3R50mSlcfIYjHwVnQLfbvJBIUoCDbuhPKbXMehqfxNi+6V4lSuqWZ8LFce6LxAuedDeHcKpZB7jbbV3HHI0hV5kW1K1Xv0qZnmLwy8OpUAhCjClqTqdWADqInzhPK5PQ5+0UKmz1ZclZGm4gbWnkOVdEEqVA2Hh4dak4/DlwGSNS1pgA27yh8q9UwhpMrufG5nw6VTl8Uha2QsZiCmRBvsaGtNqk3IvyoujCBUFe8n6Gmvgz2ffxq1ASlCDClzYbW8SelNGaj8V2CgFwpwm/jn0NtzCTKlHZIiJJq2c5yPL8swSkrSlx0p3NlExy5pSDeKBZs+cndLeBc1IVAdKkpOk3Cb9Z5+NIOd45zEKJcUSo85JB86DkumckCcXmStRVqPx/LpWgxytie6ocq3XkDk94W33rrhsvifDkadvGloFM54NpaFShUp5gz8xUzDYJCxBlJHPzgwfHepuW5cVHSmSo/dHPyoinh5xSC4ULASDKyCBbleBNQllbGSIgygaZB+NEskJTPuxFwYII6Gdx+lS8k4efchSGzpn3lWT4XP6UwscMsMHVi3UlRjShBCQZ3HMz8KlUmP0Zk+LcCLfbaSe4lR7RCd4uO8gwQOYprwrOtAUpHZJIlQc7hSqbkD/brzoHiM/bZbjDJbZi2uxUd+szz60r5lnrj5+1UpQmY2HoNqqpqOuxR/xmb4VoCFh03lKbmfjpA85oBmnHy0ApaQlI5SNSjbnsIjwpbZxiI6QefS21au4BKl+8Yi35xSvJJ9Boj4jNXnyVOuKUd42SPJItWy2wQIiahvIKFFPMdPlWJcI51Nho3xDWkWiecVvgHye7EzbbY8vStHcQzMlaRtImedxa9aIzZtJlCFqI2MQPCNX6GupnG7p36ixFcHBMWqPicycWvuoCT0nUT57UJxTj+spcUtJ6JTp+B3p4wvyBuhlwWKCSUk90mRyg2kfnXbE5ywn3nEj1n5ClJOVqVAIWSfxqjfwJqc5wq6lI+zuqIhK1kzsBpSRJ86f7cfYLZOf4qa2SlSo8P1oa9xM4Z0NgeJv+dCS6qdEQRuennUPE4sqsNvDwq0MK9COYRezp5RjUB4D84FQsTjyTclR8yfSuId0g9Vbnwr3D4Jaj3UKWeQSkq+grRGEUK2Ri8a17Q0wYXgDMXfcweII5EtqSPiqKN4D2IZo5uyhsf8xxA+SSTVlQojapisq2sF/+OeKMdpimEf0haz8wkVlBnFTpWQoEGCDM9KtbgHOkOqC3CJSBCT90g/d8dV6qZRipuUZmWVyOf7/flUsuPkrXaGi6ZbnGKkN4hbYs2T2qYi/aSSSY5GRE0qcYpa/gm9PvHEXJJJCez8eU8q5OYgupaAcEpbCDqn7qlR5WItUtrIQ+AH3UIaSSddyNWgnTHXShRHlWKL4ztlfAjYXCJP3xPnHOOfxqU1gUKTOtZtJAUmR5ifA232oljuEVJbbfISll1X2QJGtxACiXNIJhAiDJsSK04fxOXofQMU0pxqe+Qo7RbSAQYmtrlfVkiIzg3x3kqBG4lSTaJBIP7mmbIPaFi2GFJQtpKCLpLKbz+KCDPjQXiDFZetwqwrS20bBBUT5nUTNb5WnBrEOhaJP4yARHMnck+gqcvdf8Ckcsbxk+rUCloBUaoSRqgyJMk2NSOD8at/FIZUEwoK5XsCd58IptwfsrwroQsF1KFpBT9oi89CQRIvaiOA4SweWYlDw7Z0BKoIWgpCz3SCNIPumaVvG49B+VhLD8Od2CJHTn/hP5ULe4HUsFTUBEwoqOgJ3v3uXWB5TTW3xOXI7PS2k841GOsdI8KFYl9RUrtHC4DO/eH+EHYeFZmoldiJxBmDOXuoS2927ySknRIQ2AQYkyVK8oA50RyD2kdssoUwA64sBJTqVN7J03vJ3BpAzrC6cY6DcB0zF7av0imfIMCEYjtwsJCRrST92NoA2i1aJxhCJJN2PWJzxSlutFzQUmVJhaBYR94UKfSiAoq1JmSR42rlxfxawUNrlDyzqGtJI0wEzIiSZNppTHGDmkJTYCwsAd53N96z/bk+inJDe/kkKVpIjcCNvAmaFdqO93gItF58YA3pZez11dpKz6q9AOtTMHkWOejssNiFeIbUB8SAPnRWGTA5hlWPSLyTP8oHpc/lXF7PiiAmPCSSflAqTgfZRmi4+w0f3jrY+QJPyovh/YPjFiXMSwgnfTrWfKYAp19OwcxSxWYFaiSsTty+Fv1rfLsq7Z1LeoqWSYQApRPlAM/Sjj3BaMvfTrUnFvrOnCtaSlEj3nnQT/AOkggwDZRBOwNPvBicEwh9acYziMYUlTzupJI/lROzYNrWorCvYOYPyz2RGAVq0nppFvO5o637KsPHeUo+U/lTJg8+YdUpCHUKWjSFJChIKhKR5kcqVeOON3GGQW5aWXFIKdKHiAkTqIB2MxVft44q+xbkyG/wACN4N9t1tSSmSVBYEABMgczc845GoOKxbmKUhp7+H96VIbSpSimZb0+JE+YpWHtDdxZabW8tS5WOzQkJS4NBKVKjZaVQALzPKKX8/znGMvBLxDTqdK9Ius7FIOkmLXi3SKnwt1FUPetljZxi1Ze9qwmX4dGGRutfZl1ZElRuoqSkXHWRflTziMO/j8ABq/hVvJBJA1qbSoX03ELKbTyk0i+zxZzRcuoCW2FBbukyl90kqRbeJ7xBJ90DareAir44t7ZOT9FYYD2AYJI+1dxDvqlA/+on50bwfsbytv/wBtr/rW4r/uinYJr2K0JISwHhOC8E1HZ4TDp8eyQT8SJow1hUp91KU+QA+lbkitFYpI3UkeZFckkcblNeaaROM1Zo4+P4DF4ZlkIE6ylSiuTJ9xUCIHxoAeFs7cH2mb6Z5NNOEfFKE0OSOotwCsqnnPZfiXB9vm+LV/gcSPTW4PpWUOaDRQ7jZBvWraCTau2MbINxG/1NdUvjs0gnYk/uK69Wd5CWEw4md95MHwuKceGMpDySkhK2wsKLanENhS9J0FzUQVNpGqUgiSYmkjK8Ue3AMFHPwBG89R9aauFsS3cLa7VRulIEkQDcAXN42rFk5RlZWLNfabnKVFtAT9vBS6uwOlJKUoQEkoDZEkafu6ar6aLcV5ml/FLWhJSiyUpM2AEEXvvNCK2Y41FEpO2ezVw+x7h3A4zDOpxDKXFpXEkmQCJEQRzqn20lRAFPvAGMdwWpZGlLkAFQJ9YilzSUVbGijv7W8gXgltsglWHIK2VEXRcBSCrmRYzzsetR+FOI3Th1JcOtKSEpkgKHMQY5GN53pt40fdx+X9nrKlIdDoUtvQSzpIKgAJgKtIG1zakXh/JX8NimVqdaaShxCtRdSAoEpKgn8XdtFR+M4UtDK07GEZs8sdxpS4E6kNrMRvfYClXO+NXXICHFgDfZN+gjceJpy4+9qLr+DUykqSHVaSNIRCAZUAQTMmBvtVS6q7Dhi/kCcn0MWR6H1K1ns1AT2sSne+sbgnYEc+VMAzTDshIQXHAoaUwUJ70nUFCDaOp586r9LpAgGvNZ2qksCk7BGVFw8K5XleJd0YhuD7qNLxAMEiFBMSdjPOrFxHB+U4FIcXhWkgnSCULeJMGAB3jyNfOHD+N7NzV0ggjkQZHjV5cQ5uMVgmFNOOMGUl3TqQuYQCkk3jvk2sYG9Tv7dphXyGjDcU4VAhjD4g/wB3g3Uj5oSKI5dxGHSoKadYSkAgvaEavAALJt4gVQ+bYtasT2aHHlJMkJ7VxSpEjSDMlJt86JZYNS3GMSwNCWFuDWlQJ0pJSQqxMK5g3pf8h+huCL0TmjRMJcSoxskhR+Ari9iJbJuApRSNxCRIJ6+6lR9aRPZ7ggRhnWmkpSntA6oRIVoIQBzggg+lNPF2L04Zwz/ZPK+DLn61aM3KNiONMrZeDLmCxmM0DVi0ONsq1AFplM/ZoSdgWkqVbkCOdVurKEawttQCZQCEE+6oQo94TvFScXxXowzDTTi1LQBANkNkoIWAm4Ub2V5iKVkulKgQSCDYg8/DxpYwkw2iyQwxhMwZabIxCVlpSwgkraV3CCk7Ehd7zF5p4zA/xqlAJW5pBlQCZUogpKyswhsAWtcnbaRUHCbmnG4ZZAJ7ZIPKTqG0bGCPjV153xGMKENo0pQdgADfdRA5z1PmalNKIy2VDhcxRl+NcV2JCmStLbZOqF6VdnMi8EhRM8qWMdjlOLW44srcWSpajBkneZ5+VTeIszOIxLrh+8qZPOALdOlClvnSEfdBJiBYnfxrTCOrJtn0P7A2oy1ajut9RPoEgfSrHdRKhdQEHYx03+dV97FElOVMyPfccV53I+FqsFtck+VOjmV77TOPl4JxrC4VOvEODVK1rIQkmE21CVEg87RQXD4zOVoBU6wkRsENqV5GSq9CPabC85eUf7JhmPA7/wDdS9l/HKmwSEJsOZ+nnWXJOXKojxSrY25hnmLS2YxhDomR2OHASAPBu9/HYVvl2UZpisP/ABCc0UlspUYgpPdkH3ExuDzrzGtpU60VAFDoIWmN+7c+ekkegppwrf8AC5O43v2bLonr75B+YqeOUm3bGlGii8VxXjgqF43EwRIPauX8r1phset9YSXnlmCSCtw/GTtQjG4hSrHlYCmDBtJbZlPaAK09odKZAsFxcmInx2rRPUV7JrbJONyttYZA7sJKSZnWvWVEg84BSOteVGbxbfZ9mO006isApTZWwIPKYE86ysz5+yioHcQZW+2G1uoUltZX2SjsoBV49aF4ZQChIkbG025784pozV3tGVtrUVFD5DcnuolR1z6R8KVIkwmTe3Xw9a24pcokmjw2Jj0pl4Ly4Yh5SiuHGk9ohMCFFOwUT7qZ51rl+QNaYeJC1i2k2QTtI5/61pkAVhsWUqUW1DulQIA0/embFJTSyyRmmo9hUWnsA4hJmT96/wA71yohmikkwjYFUCZtNvlQ+qxdoR9hHJlaXErgGDsfjVs8N8T6TDiEqSYkESNt6rXIMp1968c46co6maasO9JAA8PEHpWD6iXy0XgtDtxZmTqzhXsI0DoStUCBBSAYjmNOq1UtmXEBcecWhIQ2tWoM3KEzvpBNue21WfhSCmFk6UoXIUqE3SRcC5O16qNp4AQoBQPxFoBquCpW2hZqjfMMd2gTuCOUkjltO3lUKK6OovbatQa1pUtEn2a1sBRnLuF1uJ1q7iYkWkq8hNh4miWWezt59RSg3n8JNupipvNBOrDwYJ4YwCX8U02pRSFKgkch61dPGmMRh2m5TqlIWpKiTJlIid7JSAPKkvNuAFZWcO8pQebLqEOLTI7OY1BQ3STeCelPObBZx2HeaSh1pod9GoJVYq90LgKF535VmzPk7KQ0IzmZJcaCyA27YNqgApudQERpQUk8jsKPYXOyvD9k4ILbLoSsiO64ptJnqmenSlnNOHscpbqiy4rUtSgqAqxJP3drRzrXKziW2sQH0KQIQBqEH35MAi+wqDi1bsdMtX2dYhlpK2WlrXftFKVpAkAJlKRcJ23Jrp7R8fowT3/871/6ghP/AHRSj7IWQHMQsEmGwmTylU/QUS9rGMjCui92kp2/E6jf0TV4P4pCvsoZxXfJ8a5k1hN69BjlW4kNnsxwHa5i1Inswpwz/KO7NwNyN6ZeLXHMbi228OZlRQkgkkkDvqJAgIT/AC8hQb2aswMStSVFJQGzB0yJ1KTPQhI5c/GueJ4nWnEh9r7MtdxtKQAkJ6Acwec71iyu516KLoWc1y5bLikOJUkgmNSVJ1CbKAUJgi9QmxcedEM5zteJXrd06rglIi3ltUBKecSPStautk2fS3srVGWYQfyKPxUr9adGXN/31pM9nydGDwyfwsJ9CoA/nTThlb+f5CoxkO0Unxs8FZlmK1GEgobnyQj5UgYVbSQorEgGUp1ESevwo/xrmJLuOI+9jVgW3gnfqO7zpQfdCiLBNr+NLGDbbObGDGcXPuR3kgJMp0mIkQfHa1W1jsaoZISskqVhklRPMqAn61QZTABtJkR0q6eLMQUZRp/5bSfkkRSzio1xGi2yo0YlKTNpM8tuhB5f6UeyQJhK5sUw4BeN4UQd/GlJSSDHOpDOPUjYxaIuJBsRaqZMXJaEUqD68yKXClLYKgowec7CIrK0yPGuthToKdZ92TBTyJT48p3rKyuKWqKJ3s6Y7BntH0WgurUrvBNgtXM2FR2WmWro7y+pMx1jxitc+xyk4vEpEj7Z3Yn8avlQtjEqVIKiQL6Z3jbzqyhKnbF5IYUQOcnef3+70SxDTWJYVLaS7pgLPvJjbblNKuXYoqJBt0/SjeAxehaTyJgjwP7+lZ5RlCX7GTtChiGShRSoEEWINe4dI1CY9abeJ8rQtHaAgECx6j8J8elAcswUkH67VtjmUocibjuh34YxTK+6WG0+LSlNq23glST8BU/ibh1TTSsU1qW2kEqATCkXsVpEwP5hI8qFZeylIEaZA2PPyPWj+G42/hQCv3ZjQRKjIiEg2I6iSINYE1KWy1UitMbnjriIUuARcJtPSaFrRYdd/wDSrGzngdl93tsIFBtwEliyShcfdPulE/dmRttVfZjg1tOFtaVJUkxCgUn4GvQxSi9RIyT8nFThiJt0qZk2XF1f8ouT9BXDCYbWoDYc/wB9TTfl2HCQAAACYAG1qTPl4Kl2dGN7J7Zi5mmBvirsMK4psw4SlpCvwlZ0lXmkSoeIpcxroAvQPMsXDMTbtUE+gUaw4lckWb0fQHCeNS4lTYSFNBCSSvvFRJIGon3iUpKr9fGunEuStlJcaBDpB0oTdKyEk6VJvpmDdMetJfs/zzs8I6VwdaVOkA3ACYCRzskCnhLhnDajcFJP/wAYPzVWhNNUxGvIsJfgWNjcEHcG4+VSE41W0n8qIcZYJKVpcSR303Tzt94em/kKAIVeoyTi6HW0TkYkoCtEJkgkBKQCfGBSf7UcyKmlg8yyPgpZpjU5Y+lI3tFWSFzEAtR8V0YN8kv2CXRX7jFylI2vPh51LbwCNDWo6VKUvWb91MJ0Gw596o+HWrUqLykg2m25+lM+EyllTCVuK76ogCZg6wI8AUifOts5uNWSSs94YxXZYF2VAJWtQMGDZKfqLADz5UvYjFSFGIvYdByHwqI66QCjUYk8zFadsY0z3elcse3L2c34ORFbpVaieE4eU4wXQoDvQEmbgbkHzMULLZSqOhqqknpC0fSHCWHU00JIMtoixEW23M+dMmDxHdJ/mPygUoZDmai2SYkJSLeU0YwOaHROmRKjY8pPIisEZIu0fPmbYoq7VXP+JUojzKyD8aDOL1GTzq7s39nGExLqnEqdZLklYTp0k7zB2JPpQt32FIN28WPJaPzSqtUMkSbRXLGE0xKrHqB4dasbjfHIVhWmkLSS44gC4O3Mxyrir2OYpK0ntGXEJiQlRSVAGfvCOnOteLeEca4Gi3hFlSFSSCg/ApXO9Z3bkgror7MMifa1LcaVoCtPaaToJO0KiDMH4VASgqMAEk7CJJ9KslObYhrCuYXE4bEBpYgp7GUpP4gZKtVpBodkruCZfYeC1NrbVJSubiCAQeRkzFWWWltA4gbMsifw6Ww8ytAUm2pPx8RvXlXJ/wCPYbEpgvNKBEXvM+fOsqH3GNRW/FLTaH8SAkalOulRO8laoApLacKVSRyPzpt41djF4kWP2zv+dXxpbLIUIj1/fKnxuk7FlshMiAeUbHxG1EsPmFpO+xn97bVDWxBlIMDcG/z5itTioFuW1WlFTAtHfF5gpyEknSkmP1qZlzkGg7NyKN4RBEeVTypRVIMXsOpxFgaHYvFdpjGkkd1AJjlP7itgYtehbUqxRgwQmx8gKy4o7b/Q8mPWW4lSe6bX58vAHlO/oajcUF/EsFDjaHdJlL0aXW9rKiykHb9IrjgsaXUmbOD3h+IjZQovgcYYCxMpmQb6hzSf0pIycHoZqyvMCQlsSIMmTE96YiiuAxnu84kT6moXEOXhGMKG1fZvKC0HlDhtPkZB8q5v4RzDLW05GpN7EHfb0Ig1rnjUla8k06J2LfKhJNDnwFKSk7agTW770iK5lZQEuAWBuDeRsR5EGkxxoLHThrBtYl4HWoKaUmEgWUk736SAI6VbmIFifwgfHUCfpVI8AP8AZvNj/iK+Sdh8BVo5bnpdbUVkE6kjkLeVKqi2hg7xblwdShaVQ4j3UnZYV90dFGLUnoO8c/36U355j0KZgrCVBCXEAwJUlRiOZJg2pJUsgx50Mz2GPR2WuxpK48X3XJ6t/wCZdN7jkppK45clLvm3/mVSY/zX9Ol0JuEcAcuTpuFR0IIMeMGiD+LbAKEuLCIJG+5AkDuyNr0ENaldek4Jsz3R0eAk6ZjxrRNYDWTJpwDhmGOR2KGmSClCQJHP8Sj5qmlRBJV5m/xqRluJ0m9eKdHaWAuR9RNQhHg2h7ui58kUezVbkn6UZy8/Zpk3g/U0GyxYCFR/Lv1ii2DUOzHgKwRZcmsnfpXdBOwoe05v5/7V1K7U6Ad3HikSDbmf9qwZgqPeP7NQ1ukgdNq8CvrXWzqJqs5WBeuDuYpWIW2hfWUg/UGoDz21R1O0rkzqNsVlWCX72FbB6pSEn4pisqN2vKsoc2Giu+OnYzHFjo+7/nNAUruDt9PLyo17QHtOZ40RcYhy3+I0sqMiT1tXoRgZ7CybiBGocp3/ACodjSm/4ib9B4edcVYk7X2ia4zTQx0znIk4RMqEcqP4Y2mgeXriZosjF6Ity/frUM6bdBiTVplNBW3Pt1mfWPL9KLoeHpFDcowwdW5eL2v51LFpSbHlugsw6NSVc/CmLBO3kbH60pupUgxfSNhPlPheimVZiLCoSjq0OmMYyVpTjalAEIcDibTEEEjcSkxcT0NLftQwZRjEqggONA+ZSSOvSOlNmCxAWnSQCRt49R6iaXPaW62pGFWgmwWm++ybE72PKrYJPlQJrQpvuQJ/f72rMRq7AHkSTHhXBSNQA8PhRXGNjQlIg93nV3UWv6IcMuzIsOtL/CAoW3B3B+fypkwecFSkhJPX4UNRw527TSkndtPysfnRvJ8Hh8CdbmtaoA7o1aSbSroKhl4S67GjaDGdMvPYLs1oQUqQSlZUQtpbWtyemkpChG9/KldzFZlgW23HkFxhaQpKz30FKgCIcTcGDsTTo5iA9h3H0HUVAjskd5WzaFOFIkgR2l42oFwpxG/hkKbQr7NKyNCxqbWg3iDbnFq6ElGNSVnNN9HHB8csOphRLS+itj5KH5gUF4vxaT2iQQZDZBBBBueYppzDJsqxu6TgHz95vvMqJ6pPu+kUqZ97NMbhB2iUh9nk8wdaSOpAuPW1Vx48blyixZOVUxR868mpAeH3k+ot8RtW6mEqkp/T5Gtd12SqyJNYDXVWHrRDRJAAJJsALyaa0dR4meVb4f30/wBQ+ooxh+F8ShSCpBQSoRMTP3bbitcwwZaxIQoJCgsCREG4k2EH5VPmnpBSaLRytXdV/UPpRPBu/ZjyvQbBud1XPvflRNh3uD+kV5KNJLQvfwrsX7VEYctblWylW2FNZx6HrQdq9U5Hxrhrj/aubjpIneg2E8cXf9iuT7t965OP+YqOp+lOOi3vGelZUUO+JrK44S/aRbNcd/fr+opXUqmn2nj/AM3xv98foKVjXtJGU1ivIraaw0bAdmjA9fpRJSrfvehANEUXHpUci6GR3Ye8ev0qHl7karwf960UuB+52rgiwkGL+P1rlDTO5bGPtrCelcEnSqRUbDYtKrSQeldHHTE8vGsvCnRROxoyfNQCJseXnQ/jrBKIDqfcBKo6FUA/MD40CwuOMjz+HSn/AIfbaxOhLygGye8OpgpKNjEkpNJxeKaYfyRXeHeCdJI1dRU9ObFSghtoq/lSNRI5gQJ2ms4uyL+CxTjAJKQQUqNpQoSmfEbelD8pzZeGeQ837yZtyIIIUDHIgkVs+3GWyfJoY8bxAQ52aAGEhKZkyoSAdG1o2oFjHwt0lSu6FBOklUmxlRA5TvXA4lb+lPvrCQATdWlI7qE+AHrUdN07CZiZN5mLbW610cSjtAcmwxhn2G3NTbjiFJQpSFIBB7a3ZidwJmadV8T4PGqbb0YhD7pA1ISgSsiJNwFpJnkDeZMUisZyhDBZcw7a1pUSh2YUkmxC4/8AUSNxJEGoGXY4tPNupJ1IUlYPkZ8qLxKSph5UywM74bxGGBUtBUj/AIiJIG5GsboPgqKi5LxU/hlamHVI5lG6FeaTb1+dXBpCgFFR0qTI2T3SP5ZlN57upPVIpRz/AIGw7wKmJbc37gltQHMgWifvIJHUCsXCui12CH80yzMBGOw/8O8f/csCJPVaf1CvMUBzv2RvoSXcE4jGs76m/fHmnYn+kk+FcsyyZ7CkB1GkH3VjvIV/SsSD9a1yrPHWVamXVNmb6VR6EbH1FUjmlERxQoOKWhRSsGU2KVAgj8wa9YfCVBSSUqFwenkRVsL4wwuOSG8ywqVnYYhvurA62lXwJHhQnM/Y+HUl3LMSjEIiezWoJWPDV7pPnpNaY5ISJuLQNPtJxCWwlLbI5lQTMmI1TyJ50q/xanH0rVEqWFGLC5rzMMsfwqyh5txpY+6sFPqJ3FRw9eSNulqKxpfidbei1sE7KSfE0RYc7oPgKWuH8WlbA7yVK7xUAe8N9xvypgYX3B5D4xXlNcXTNBMZcIB6VuMRufKojbtq2Uu31oWE7lf5mo63bCuTit65LXzmuONnXOn+9Q3HOtdHHPGobr1q442K/WsrgVVlccAfasn/AM4xv97P/wBE0ozTl7W0xnOM/rT/ANNFJvOvaMpkVhratTRAbJTXcOQajpNdAaVqxrOrzwMeVc0vd2POvFLgVqymTXUkgGKBsanYJ7UIUY8TXN1mRMRXNWGgykTET0k7fOkdSQdozFNaFWIPlRXJc5KJAMSUkE7JIULnwjfyFD3mgZSQErHwV5VywpCVp1J5jeY35ig4qUaZ3THf2rK1qYeUUFwpUlQTcWMpUDzBkkedV+qnHirv4ZLurUSsG/SI286TjXYHcA5Ozrg1ALSSSmD7wMEHkR5GKL/+IsOpWp7Uh3SooLSEgdpIIK53CpMkXBAI3igVZNWasmbLVM3m+9eJryth9a44+lcqSgYZgkC7LZ70zdAOop3if7Rsz1FSy/qsEqVquDa/8w27T+tuFgcjQ7hMzgsKqACWWyLxJ0AfZObtrtdBseXOiJxCVJVH2gB70JhIP/NEwhUffSfGsDNCI2Jw5WnvFJSoxEJUFHoSsBC1eCkpX4mkzO/Zqggrw6w0R7yVT2ZPQkjU0Z5KGnoaenGHCSJKSRsYWuOsGG3k89tQrROGSQCTq+6FFVp6JUfcM/2bgI2FKHso3E4N1lzs3EFK5tMQfEKBg+lbYbHuNnUhakLHNJgj16eBq68wwLakKS6hBSLqSpMAeKkbo/rbt4VXecez2TqwiiNUwhZ7qo/4bpgL8iJrml/AUScu9oYdR2OYYdvEt7aimVDxvz8UlPlXmP8AZZgsYkuZZiglUSWXSSB6xrR/iB86SsQ24yotupKFjdKhH+h8xW+HxpSrUlRSvkpJg/EX6UynOIrVkLPuFsXgVaX2VN37qwO6r+lwWI8JqTlvG7zYCVw4gWvYx/UN/Waecn9qL6ElrEpbxLREEKSJ6XkQr1HrXmN4SynME6sO8nBvRqKb9lPPuKIKRP4SRVucJ6kgVJdEDLeLmHiAVdmrou09IO3xiiy1Wnr8xSFxB7OcbgwVuMlbQJ+1bIWgjkTElIO/eAoVlufPM+44QPwnvJPodqlL6VPcGFTfks11y5ri67Y/H5Ut4HjhCrPJKCfvJuPhvRtt9LiSpCkqEG4vy6biss8codoomn0bre8OX1mKiLXXRRqI65Uwm6nL1lRnFXsbVlE6zl7YTGcYv+pH/SbpLVWVle0jMeCvDWVlE4xNbA17WVxx6kWVW7AtXtZSs49W57p8asXGZK01gyEJ/twqSZNrAT03+NZWVkzukqKRE3iBABbI3j9Kj9kA8kQCFXIP5VlZTYn/AK1/GK+2T+Isf9mG0oQlM/dBkxtMml1XKvayq4fwQJ9mlexWVlWEMAqZleFDjiEqmFKAMb+leVlK+go+j8qylprC4eEyJQyUq7yVJnQCUmwXAnUmL+FqIaIW6JMtISUK+8AQo6CfvIkbKk33rKysRZGrZCkMEgQ6RqT90EpKtSOaFSORA8Kg4rEqLzzYMdmknWANShHurkFKh4kT41lZQkMjxeBQlbFie06lRKO7MtknUi/KY8K0Hu4gzdskcocH/MTGk+YANZWUoSFmGVNPFlp1AW24CdKpOggf2aveT5SRVR8T5cnD4lxtElKdtVz8a8rKMBWDlrI2/dq9KYAPOd/KvKyqCMdODONsW2+y32pWlZSk67mDaJ3I8DI8Kf8Air2cYHF4V3EKaDTyQVa2e5qI/Em6T5xNZWUcb2dLo+dHRBI6GtmHlIMpUUnqDFZWVs7RIZ8gzlx2UuEKjnF/lRB43HnXlZXlZ0lNpGmL0aPi8fvevaysqI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052" name="AutoShape 4" descr="data:image/jpeg;base64,/9j/4AAQSkZJRgABAQAAAQABAAD/2wCEAAkGBhQSERQUExQVFRUWFxoXGRYYGBgYHBgaGxoYHBcYFxsaHSYeGhkjGhwXHy8gIycpLC0sGB4xNTAqNSYsLCkBCQoKDgwOGg8PGiwkHyQsLCwsLCwsLCwsLCwsLCksLCwsLCksKSksLCksLCwsLCwsLCkpLCwsLCwsLCwsKSwsKf/AABEIALQBGAMBIgACEQEDEQH/xAAcAAACAgMBAQAAAAAAAAAAAAAFBgQHAAIDAQj/xABGEAABAwIEAwUFBgMGBAYDAAABAgMRACEEBRIxBkFREyJhcYEHMpGhsSNCUsHR8BRickNzgrLh8VNjs8IVJTNEkqIIFnT/xAAZAQADAQEBAAAAAAAAAAAAAAABAgMEAAX/xAAmEQACAgICAgEFAAMAAAAAAAAAAQIRAyESMUFRIgQTMmFxFCOh/9oADAMBAAIRAxEAPwBt9rWGT/CtOD3w4AhIF1ah3gAOiApU8tNVkyAoAkxzj8Udegq0ODknMmziXrgNlhhPNKSO+6ei3CB5JSOpqv8AD5YUOlk7pUoKJG2m3+teZ9QtqXs0Qfg4qQTAFyfD5CuyWAkiCJFyoxCfAdT4/DrRNphBEDvQYgWKieZOwSDFgb0OzJpSTBgHcxyMfXcRWaigF4kz/QnS30uogCZjYDp1+VV+twlRUTMm9MXEahcj486Wa9D6aKUbITezf860Ua8HhUrDsW90k+JgVpehKOTSJP1qQ02ASd42J61socgB4xb1qQ0NQEgC1v2alKQyRGUwomTaTFTWQoCCL7AkiPUV4sKCRMm+w61KwjSlk9xQj8+nU1GU9DJHVpsgSSPHp6VYfs34J/i1dqtOllJj+o2MUmqydxMdohQ5hJ+ppmyH2gu4FCkNaVgmSFbA8yPH5Vni48vkO78F5OvtYdu8IQkUh5l7Spd0t2QOfM3qus347fxRlwny5DyoK5mJnx3qmTPJuo6QqivJc/E+fIfy2x7xiRPMGqQzdREzt1o03j1Kb0mY/fSoxwgV90L5eVRlk5O2OlS0KL7BJm9Y0wI6n50xYvhw7p93oTEevOorGDLajbSQeYnzEVo+8qE4k3h3FSdC9uRVYna313pzwmFAIBHy286R14cCYt4dPAHnTVwxm8pSytRm2gxJVBkt35kWBtWaVN2Ohjay2SbAcq7owgBCYBPI8je4nrXPC4txRsCgA7rgiJiCoe7ztepmZ5h2MKCVFNydAmD48hPjRSDZ6/lQUAYhSbz0/UetR1sFai2tuPvoI2UBuZAsQSDe/LajmAUXGkqMSRJ03F+VdUAC3vEnYXPy29arxQtinmOE7MC9zMK/Xlt1oUjAKOoggp2Mek7j4U9OZSVEau6m5JsVCOkd3re9eYlWDwwlWmfPUonwHI/CleOw8hVOSqdMtpKlBGmTsel4iSRvU9jhEJTrfKUykFYRqUZHImLi/JMz1qNjfaCUlSWmoREAKMTMd4xefClvN+J3nrFZj8KSRtbc3PrSPijthjNs4wzCoEHpCYX0iFCYi02oL/8AvBT7rXqpcnw2FAHWiTOxHxM7/lUBSDPh1oLYWds04jfc1BSzH4U2HLlQhxRO9ScU2SNyPKt1tym07/lV00kTYOLZUdj515UpxJB89/0rKpz9Clqezji0MYttmYbfbCYkmHEyAJO8kHa17WFF+LMEkYt1Yn7QJMCBG2on4D41VisUSCWYhoh4LO+oSUpTBgEpkReyQOdWNnGcJdThnk7PNhVuRTBv4TI/wHpUp/hTKLs2ZSEoIAgAyTMFQMxpG5ET+xQvPkq1yRAXMAcxtbqPr60Twz+ogqGqfujnPl4xaieKy/Q2p/EkCUkQrdR2SB+EeVR42MUtxK5BtMm3LblQBtknw8elFs8QVuR03PKujeFCUiQCfCtkJ8MaJNWyCzhuQB8+tdXRpTc/60QbRAmLxQ7EkrVA5fXmfSlUnJnUeJaJ8Z3ipaGyEgkWjyrgjCEKbEmVTz5RNdP4dwgJCpBA8o8a6TXs5II5bgF4hxCGkmSRteTV68Gez9vDJS48Ap2Njsn9T40J9mrOCwmDDy3W+1PvSQFJj7qUm/rzoTxp7Ui6ktsFTadisjf1Hu0Fxj8nv0jnb0TfatxayUdg2UlYN1jlH3ZqoVOBR8qjZliFKkglXX9agoUqZSo/6Vyx8vkzuXhBltJNkjlU5jAGRYnx6eJ8K45Jju8lKwlINtXQ9TNOwyxJbIKgkm2q0TykHr+dZ52nRRbBzGAIix8D4RRDC5edrQfkfOi2Q5J2YUhbnabWgjQf5STtFT28GAvrtcdD1ml4hArOV7BQ25g1AznhwJGtKhIsQecbDwVHoac14f7wEiY9P0rZ3LAsElMgiCIna4tTcDipkNjaOvr4mZqUjBaEdpKbKjfvJNyk9YMG/hToz7OVrUStaWmgTCt1xykG3PmeVbPnLcGYlWJdSY5GI35aQPjQ4PtgtHXh/NlYlGh1BSoHSpwJJCgB+IGEr/0ppwmAChMiAI71zyjnA250oY72haxpaaQ2mQe9cgiLwIFqDuZm4qSpajq3lR2noOVOpqP7OosLMc3w7MJLmo8wm/x025HegmJ4/CZDLQFtzuJ/lT+dIzz5CjyHxqI+5BCp268x0oPLJ9aOoZcbxA69ZSzF7Cw9Y/OhSkGT0N67NOBYCk7G/wCor1YBPlU22wkRwBVR1sgSAPyqe4yIrgpufTlQCDXeXh8KFOIgna1vXrR15sExyNDMww2hUzYjyvzFGLAwZqPQRXF15d0nYbWFo3ro/iE6gCRA3i/051wexjRHd1z1MAVrhF+iTZ7c7W8ayoi8aTA2G1ZVODBaCOAzQNNK/GDKFCSb7+GwF/GmLh7MivK1tCe0acCwb+5BjyAle3U0qZM0lxXZK53T1npTrwtlXYYtLMd19pbRWdtShuPL3R50mSlcfIYjHwVnQLfbvJBIUoCDbuhPKbXMehqfxNi+6V4lSuqWZ8LFce6LxAuedDeHcKpZB7jbbV3HHI0hV5kW1K1Xv0qZnmLwy8OpUAhCjClqTqdWADqInzhPK5PQ5+0UKmz1ZclZGm4gbWnkOVdEEqVA2Hh4dak4/DlwGSNS1pgA27yh8q9UwhpMrufG5nw6VTl8Uha2QsZiCmRBvsaGtNqk3IvyoujCBUFe8n6Gmvgz2ffxq1ASlCDClzYbW8SelNGaj8V2CgFwpwm/jn0NtzCTKlHZIiJJq2c5yPL8swSkrSlx0p3NlExy5pSDeKBZs+cndLeBc1IVAdKkpOk3Cb9Z5+NIOd45zEKJcUSo85JB86DkumckCcXmStRVqPx/LpWgxytie6ocq3XkDk94W33rrhsvifDkadvGloFM54NpaFShUp5gz8xUzDYJCxBlJHPzgwfHepuW5cVHSmSo/dHPyoinh5xSC4ULASDKyCBbleBNQllbGSIgygaZB+NEskJTPuxFwYII6Gdx+lS8k4efchSGzpn3lWT4XP6UwscMsMHVi3UlRjShBCQZ3HMz8KlUmP0Zk+LcCLfbaSe4lR7RCd4uO8gwQOYprwrOtAUpHZJIlQc7hSqbkD/brzoHiM/bZbjDJbZi2uxUd+szz60r5lnrj5+1UpQmY2HoNqqpqOuxR/xmb4VoCFh03lKbmfjpA85oBmnHy0ApaQlI5SNSjbnsIjwpbZxiI6QefS21au4BKl+8Yi35xSvJJ9Boj4jNXnyVOuKUd42SPJItWy2wQIiahvIKFFPMdPlWJcI51Nho3xDWkWiecVvgHye7EzbbY8vStHcQzMlaRtImedxa9aIzZtJlCFqI2MQPCNX6GupnG7p36ixFcHBMWqPicycWvuoCT0nUT57UJxTj+spcUtJ6JTp+B3p4wvyBuhlwWKCSUk90mRyg2kfnXbE5ywn3nEj1n5ClJOVqVAIWSfxqjfwJqc5wq6lI+zuqIhK1kzsBpSRJ86f7cfYLZOf4qa2SlSo8P1oa9xM4Z0NgeJv+dCS6qdEQRuennUPE4sqsNvDwq0MK9COYRezp5RjUB4D84FQsTjyTclR8yfSuId0g9Vbnwr3D4Jaj3UKWeQSkq+grRGEUK2Ri8a17Q0wYXgDMXfcweII5EtqSPiqKN4D2IZo5uyhsf8xxA+SSTVlQojapisq2sF/+OeKMdpimEf0haz8wkVlBnFTpWQoEGCDM9KtbgHOkOqC3CJSBCT90g/d8dV6qZRipuUZmWVyOf7/flUsuPkrXaGi6ZbnGKkN4hbYs2T2qYi/aSSSY5GRE0qcYpa/gm9PvHEXJJJCez8eU8q5OYgupaAcEpbCDqn7qlR5WItUtrIQ+AH3UIaSSddyNWgnTHXShRHlWKL4ztlfAjYXCJP3xPnHOOfxqU1gUKTOtZtJAUmR5ifA232oljuEVJbbfISll1X2QJGtxACiXNIJhAiDJsSK04fxOXofQMU0pxqe+Qo7RbSAQYmtrlfVkiIzg3x3kqBG4lSTaJBIP7mmbIPaFi2GFJQtpKCLpLKbz+KCDPjQXiDFZetwqwrS20bBBUT5nUTNb5WnBrEOhaJP4yARHMnck+gqcvdf8Ckcsbxk+rUCloBUaoSRqgyJMk2NSOD8at/FIZUEwoK5XsCd58IptwfsrwroQsF1KFpBT9oi89CQRIvaiOA4SweWYlDw7Z0BKoIWgpCz3SCNIPumaVvG49B+VhLD8Od2CJHTn/hP5ULe4HUsFTUBEwoqOgJ3v3uXWB5TTW3xOXI7PS2k841GOsdI8KFYl9RUrtHC4DO/eH+EHYeFZmoldiJxBmDOXuoS2927ySknRIQ2AQYkyVK8oA50RyD2kdssoUwA64sBJTqVN7J03vJ3BpAzrC6cY6DcB0zF7av0imfIMCEYjtwsJCRrST92NoA2i1aJxhCJJN2PWJzxSlutFzQUmVJhaBYR94UKfSiAoq1JmSR42rlxfxawUNrlDyzqGtJI0wEzIiSZNppTHGDmkJTYCwsAd53N96z/bk+inJDe/kkKVpIjcCNvAmaFdqO93gItF58YA3pZez11dpKz6q9AOtTMHkWOejssNiFeIbUB8SAPnRWGTA5hlWPSLyTP8oHpc/lXF7PiiAmPCSSflAqTgfZRmi4+w0f3jrY+QJPyovh/YPjFiXMSwgnfTrWfKYAp19OwcxSxWYFaiSsTty+Fv1rfLsq7Z1LeoqWSYQApRPlAM/Sjj3BaMvfTrUnFvrOnCtaSlEj3nnQT/AOkggwDZRBOwNPvBicEwh9acYziMYUlTzupJI/lROzYNrWorCvYOYPyz2RGAVq0nppFvO5o637KsPHeUo+U/lTJg8+YdUpCHUKWjSFJChIKhKR5kcqVeOON3GGQW5aWXFIKdKHiAkTqIB2MxVft44q+xbkyG/wACN4N9t1tSSmSVBYEABMgczc845GoOKxbmKUhp7+H96VIbSpSimZb0+JE+YpWHtDdxZabW8tS5WOzQkJS4NBKVKjZaVQALzPKKX8/znGMvBLxDTqdK9Ius7FIOkmLXi3SKnwt1FUPetljZxi1Ze9qwmX4dGGRutfZl1ZElRuoqSkXHWRflTziMO/j8ABq/hVvJBJA1qbSoX03ELKbTyk0i+zxZzRcuoCW2FBbukyl90kqRbeJ7xBJ90DareAir44t7ZOT9FYYD2AYJI+1dxDvqlA/+on50bwfsbytv/wBtr/rW4r/uinYJr2K0JISwHhOC8E1HZ4TDp8eyQT8SJow1hUp91KU+QA+lbkitFYpI3UkeZFckkcblNeaaROM1Zo4+P4DF4ZlkIE6ylSiuTJ9xUCIHxoAeFs7cH2mb6Z5NNOEfFKE0OSOotwCsqnnPZfiXB9vm+LV/gcSPTW4PpWUOaDRQ7jZBvWraCTau2MbINxG/1NdUvjs0gnYk/uK69Wd5CWEw4md95MHwuKceGMpDySkhK2wsKLanENhS9J0FzUQVNpGqUgiSYmkjK8Ue3AMFHPwBG89R9aauFsS3cLa7VRulIEkQDcAXN42rFk5RlZWLNfabnKVFtAT9vBS6uwOlJKUoQEkoDZEkafu6ar6aLcV5ml/FLWhJSiyUpM2AEEXvvNCK2Y41FEpO2ezVw+x7h3A4zDOpxDKXFpXEkmQCJEQRzqn20lRAFPvAGMdwWpZGlLkAFQJ9YilzSUVbGijv7W8gXgltsglWHIK2VEXRcBSCrmRYzzsetR+FOI3Th1JcOtKSEpkgKHMQY5GN53pt40fdx+X9nrKlIdDoUtvQSzpIKgAJgKtIG1zakXh/JX8NimVqdaaShxCtRdSAoEpKgn8XdtFR+M4UtDK07GEZs8sdxpS4E6kNrMRvfYClXO+NXXICHFgDfZN+gjceJpy4+9qLr+DUykqSHVaSNIRCAZUAQTMmBvtVS6q7Dhi/kCcn0MWR6H1K1ns1AT2sSne+sbgnYEc+VMAzTDshIQXHAoaUwUJ70nUFCDaOp586r9LpAgGvNZ2qksCk7BGVFw8K5XleJd0YhuD7qNLxAMEiFBMSdjPOrFxHB+U4FIcXhWkgnSCULeJMGAB3jyNfOHD+N7NzV0ggjkQZHjV5cQ5uMVgmFNOOMGUl3TqQuYQCkk3jvk2sYG9Tv7dphXyGjDcU4VAhjD4g/wB3g3Uj5oSKI5dxGHSoKadYSkAgvaEavAALJt4gVQ+bYtasT2aHHlJMkJ7VxSpEjSDMlJt86JZYNS3GMSwNCWFuDWlQJ0pJSQqxMK5g3pf8h+huCL0TmjRMJcSoxskhR+Ari9iJbJuApRSNxCRIJ6+6lR9aRPZ7ggRhnWmkpSntA6oRIVoIQBzggg+lNPF2L04Zwz/ZPK+DLn61aM3KNiONMrZeDLmCxmM0DVi0ONsq1AFplM/ZoSdgWkqVbkCOdVurKEawttQCZQCEE+6oQo94TvFScXxXowzDTTi1LQBANkNkoIWAm4Ub2V5iKVkulKgQSCDYg8/DxpYwkw2iyQwxhMwZabIxCVlpSwgkraV3CCk7Ehd7zF5p4zA/xqlAJW5pBlQCZUogpKyswhsAWtcnbaRUHCbmnG4ZZAJ7ZIPKTqG0bGCPjV153xGMKENo0pQdgADfdRA5z1PmalNKIy2VDhcxRl+NcV2JCmStLbZOqF6VdnMi8EhRM8qWMdjlOLW44srcWSpajBkneZ5+VTeIszOIxLrh+8qZPOALdOlClvnSEfdBJiBYnfxrTCOrJtn0P7A2oy1ajut9RPoEgfSrHdRKhdQEHYx03+dV97FElOVMyPfccV53I+FqsFtck+VOjmV77TOPl4JxrC4VOvEODVK1rIQkmE21CVEg87RQXD4zOVoBU6wkRsENqV5GSq9CPabC85eUf7JhmPA7/wDdS9l/HKmwSEJsOZ+nnWXJOXKojxSrY25hnmLS2YxhDomR2OHASAPBu9/HYVvl2UZpisP/ABCc0UlspUYgpPdkH3ExuDzrzGtpU60VAFDoIWmN+7c+ekkegppwrf8AC5O43v2bLonr75B+YqeOUm3bGlGii8VxXjgqF43EwRIPauX8r1phset9YSXnlmCSCtw/GTtQjG4hSrHlYCmDBtJbZlPaAK09odKZAsFxcmInx2rRPUV7JrbJONyttYZA7sJKSZnWvWVEg84BSOteVGbxbfZ9mO006isApTZWwIPKYE86ysz5+yioHcQZW+2G1uoUltZX2SjsoBV49aF4ZQChIkbG025784pozV3tGVtrUVFD5DcnuolR1z6R8KVIkwmTe3Xw9a24pcokmjw2Jj0pl4Ly4Yh5SiuHGk9ohMCFFOwUT7qZ51rl+QNaYeJC1i2k2QTtI5/61pkAVhsWUqUW1DulQIA0/embFJTSyyRmmo9hUWnsA4hJmT96/wA71yohmikkwjYFUCZtNvlQ+qxdoR9hHJlaXErgGDsfjVs8N8T6TDiEqSYkESNt6rXIMp1968c46co6maasO9JAA8PEHpWD6iXy0XgtDtxZmTqzhXsI0DoStUCBBSAYjmNOq1UtmXEBcecWhIQ2tWoM3KEzvpBNue21WfhSCmFk6UoXIUqE3SRcC5O16qNp4AQoBQPxFoBquCpW2hZqjfMMd2gTuCOUkjltO3lUKK6OovbatQa1pUtEn2a1sBRnLuF1uJ1q7iYkWkq8hNh4miWWezt59RSg3n8JNupipvNBOrDwYJ4YwCX8U02pRSFKgkch61dPGmMRh2m5TqlIWpKiTJlIid7JSAPKkvNuAFZWcO8pQebLqEOLTI7OY1BQ3STeCelPObBZx2HeaSh1pod9GoJVYq90LgKF535VmzPk7KQ0IzmZJcaCyA27YNqgApudQERpQUk8jsKPYXOyvD9k4ILbLoSsiO64ptJnqmenSlnNOHscpbqiy4rUtSgqAqxJP3drRzrXKziW2sQH0KQIQBqEH35MAi+wqDi1bsdMtX2dYhlpK2WlrXftFKVpAkAJlKRcJ23Jrp7R8fowT3/871/6ghP/AHRSj7IWQHMQsEmGwmTylU/QUS9rGMjCui92kp2/E6jf0TV4P4pCvsoZxXfJ8a5k1hN69BjlW4kNnsxwHa5i1Inswpwz/KO7NwNyN6ZeLXHMbi228OZlRQkgkkkDvqJAgIT/AC8hQb2aswMStSVFJQGzB0yJ1KTPQhI5c/GueJ4nWnEh9r7MtdxtKQAkJ6Acwec71iyu516KLoWc1y5bLikOJUkgmNSVJ1CbKAUJgi9QmxcedEM5zteJXrd06rglIi3ltUBKecSPStautk2fS3srVGWYQfyKPxUr9adGXN/31pM9nydGDwyfwsJ9CoA/nTThlb+f5CoxkO0Unxs8FZlmK1GEgobnyQj5UgYVbSQorEgGUp1ESevwo/xrmJLuOI+9jVgW3gnfqO7zpQfdCiLBNr+NLGDbbObGDGcXPuR3kgJMp0mIkQfHa1W1jsaoZISskqVhklRPMqAn61QZTABtJkR0q6eLMQUZRp/5bSfkkRSzio1xGi2yo0YlKTNpM8tuhB5f6UeyQJhK5sUw4BeN4UQd/GlJSSDHOpDOPUjYxaIuJBsRaqZMXJaEUqD68yKXClLYKgowec7CIrK0yPGuthToKdZ92TBTyJT48p3rKyuKWqKJ3s6Y7BntH0WgurUrvBNgtXM2FR2WmWro7y+pMx1jxitc+xyk4vEpEj7Z3Yn8avlQtjEqVIKiQL6Z3jbzqyhKnbF5IYUQOcnef3+70SxDTWJYVLaS7pgLPvJjbblNKuXYoqJBt0/SjeAxehaTyJgjwP7+lZ5RlCX7GTtChiGShRSoEEWINe4dI1CY9abeJ8rQtHaAgECx6j8J8elAcswUkH67VtjmUocibjuh34YxTK+6WG0+LSlNq23glST8BU/ibh1TTSsU1qW2kEqATCkXsVpEwP5hI8qFZeylIEaZA2PPyPWj+G42/hQCv3ZjQRKjIiEg2I6iSINYE1KWy1UitMbnjriIUuARcJtPSaFrRYdd/wDSrGzngdl93tsIFBtwEliyShcfdPulE/dmRttVfZjg1tOFtaVJUkxCgUn4GvQxSi9RIyT8nFThiJt0qZk2XF1f8ouT9BXDCYbWoDYc/wB9TTfl2HCQAAACYAG1qTPl4Kl2dGN7J7Zi5mmBvirsMK4psw4SlpCvwlZ0lXmkSoeIpcxroAvQPMsXDMTbtUE+gUaw4lckWb0fQHCeNS4lTYSFNBCSSvvFRJIGon3iUpKr9fGunEuStlJcaBDpB0oTdKyEk6VJvpmDdMetJfs/zzs8I6VwdaVOkA3ACYCRzskCnhLhnDajcFJP/wAYPzVWhNNUxGvIsJfgWNjcEHcG4+VSE41W0n8qIcZYJKVpcSR303Tzt94em/kKAIVeoyTi6HW0TkYkoCtEJkgkBKQCfGBSf7UcyKmlg8yyPgpZpjU5Y+lI3tFWSFzEAtR8V0YN8kv2CXRX7jFylI2vPh51LbwCNDWo6VKUvWb91MJ0Gw596o+HWrUqLykg2m25+lM+EyllTCVuK76ogCZg6wI8AUifOts5uNWSSs94YxXZYF2VAJWtQMGDZKfqLADz5UvYjFSFGIvYdByHwqI66QCjUYk8zFadsY0z3elcse3L2c34ORFbpVaieE4eU4wXQoDvQEmbgbkHzMULLZSqOhqqknpC0fSHCWHU00JIMtoixEW23M+dMmDxHdJ/mPygUoZDmai2SYkJSLeU0YwOaHROmRKjY8pPIisEZIu0fPmbYoq7VXP+JUojzKyD8aDOL1GTzq7s39nGExLqnEqdZLklYTp0k7zB2JPpQt32FIN28WPJaPzSqtUMkSbRXLGE0xKrHqB4dasbjfHIVhWmkLSS44gC4O3Mxyrir2OYpK0ntGXEJiQlRSVAGfvCOnOteLeEca4Gi3hFlSFSSCg/ApXO9Z3bkgror7MMifa1LcaVoCtPaaToJO0KiDMH4VASgqMAEk7CJJ9KslObYhrCuYXE4bEBpYgp7GUpP4gZKtVpBodkruCZfYeC1NrbVJSubiCAQeRkzFWWWltA4gbMsifw6Ww8ytAUm2pPx8RvXlXJ/wCPYbEpgvNKBEXvM+fOsqH3GNRW/FLTaH8SAkalOulRO8laoApLacKVSRyPzpt41djF4kWP2zv+dXxpbLIUIj1/fKnxuk7FlshMiAeUbHxG1EsPmFpO+xn97bVDWxBlIMDcG/z5itTioFuW1WlFTAtHfF5gpyEknSkmP1qZlzkGg7NyKN4RBEeVTypRVIMXsOpxFgaHYvFdpjGkkd1AJjlP7itgYtehbUqxRgwQmx8gKy4o7b/Q8mPWW4lSe6bX58vAHlO/oajcUF/EsFDjaHdJlL0aXW9rKiykHb9IrjgsaXUmbOD3h+IjZQovgcYYCxMpmQb6hzSf0pIycHoZqyvMCQlsSIMmTE96YiiuAxnu84kT6moXEOXhGMKG1fZvKC0HlDhtPkZB8q5v4RzDLW05GpN7EHfb0Ig1rnjUla8k06J2LfKhJNDnwFKSk7agTW770iK5lZQEuAWBuDeRsR5EGkxxoLHThrBtYl4HWoKaUmEgWUk736SAI6VbmIFifwgfHUCfpVI8AP8AZvNj/iK+Sdh8BVo5bnpdbUVkE6kjkLeVKqi2hg7xblwdShaVQ4j3UnZYV90dFGLUnoO8c/36U355j0KZgrCVBCXEAwJUlRiOZJg2pJUsgx50Mz2GPR2WuxpK48X3XJ6t/wCZdN7jkppK45clLvm3/mVSY/zX9Ol0JuEcAcuTpuFR0IIMeMGiD+LbAKEuLCIJG+5AkDuyNr0ENaldek4Jsz3R0eAk6ZjxrRNYDWTJpwDhmGOR2KGmSClCQJHP8Sj5qmlRBJV5m/xqRluJ0m9eKdHaWAuR9RNQhHg2h7ui58kUezVbkn6UZy8/Zpk3g/U0GyxYCFR/Lv1ii2DUOzHgKwRZcmsnfpXdBOwoe05v5/7V1K7U6Ad3HikSDbmf9qwZgqPeP7NQ1ukgdNq8CvrXWzqJqs5WBeuDuYpWIW2hfWUg/UGoDz21R1O0rkzqNsVlWCX72FbB6pSEn4pisqN2vKsoc2Giu+OnYzHFjo+7/nNAUruDt9PLyo17QHtOZ40RcYhy3+I0sqMiT1tXoRgZ7CybiBGocp3/ACodjSm/4ib9B4edcVYk7X2ia4zTQx0znIk4RMqEcqP4Y2mgeXriZosjF6Ity/frUM6bdBiTVplNBW3Pt1mfWPL9KLoeHpFDcowwdW5eL2v51LFpSbHlugsw6NSVc/CmLBO3kbH60pupUgxfSNhPlPheimVZiLCoSjq0OmMYyVpTjalAEIcDibTEEEjcSkxcT0NLftQwZRjEqggONA+ZSSOvSOlNmCxAWnSQCRt49R6iaXPaW62pGFWgmwWm++ybE72PKrYJPlQJrQpvuQJ/f72rMRq7AHkSTHhXBSNQA8PhRXGNjQlIg93nV3UWv6IcMuzIsOtL/CAoW3B3B+fypkwecFSkhJPX4UNRw527TSkndtPysfnRvJ8Hh8CdbmtaoA7o1aSbSroKhl4S67GjaDGdMvPYLs1oQUqQSlZUQtpbWtyemkpChG9/KldzFZlgW23HkFxhaQpKz30FKgCIcTcGDsTTo5iA9h3H0HUVAjskd5WzaFOFIkgR2l42oFwpxG/hkKbQr7NKyNCxqbWg3iDbnFq6ElGNSVnNN9HHB8csOphRLS+itj5KH5gUF4vxaT2iQQZDZBBBBueYppzDJsqxu6TgHz95vvMqJ6pPu+kUqZ97NMbhB2iUh9nk8wdaSOpAuPW1Vx48blyixZOVUxR868mpAeH3k+ot8RtW6mEqkp/T5Gtd12SqyJNYDXVWHrRDRJAAJJsALyaa0dR4meVb4f30/wBQ+ooxh+F8ShSCpBQSoRMTP3bbitcwwZaxIQoJCgsCREG4k2EH5VPmnpBSaLRytXdV/UPpRPBu/ZjyvQbBud1XPvflRNh3uD+kV5KNJLQvfwrsX7VEYctblWylW2FNZx6HrQdq9U5Hxrhrj/aubjpIneg2E8cXf9iuT7t965OP+YqOp+lOOi3vGelZUUO+JrK44S/aRbNcd/fr+opXUqmn2nj/AM3xv98foKVjXtJGU1ivIraaw0bAdmjA9fpRJSrfvehANEUXHpUci6GR3Ye8ev0qHl7karwf960UuB+52rgiwkGL+P1rlDTO5bGPtrCelcEnSqRUbDYtKrSQeldHHTE8vGsvCnRROxoyfNQCJseXnQ/jrBKIDqfcBKo6FUA/MD40CwuOMjz+HSn/AIfbaxOhLygGye8OpgpKNjEkpNJxeKaYfyRXeHeCdJI1dRU9ObFSghtoq/lSNRI5gQJ2ms4uyL+CxTjAJKQQUqNpQoSmfEbelD8pzZeGeQ837yZtyIIIUDHIgkVs+3GWyfJoY8bxAQ52aAGEhKZkyoSAdG1o2oFjHwt0lSu6FBOklUmxlRA5TvXA4lb+lPvrCQATdWlI7qE+AHrUdN07CZiZN5mLbW610cSjtAcmwxhn2G3NTbjiFJQpSFIBB7a3ZidwJmadV8T4PGqbb0YhD7pA1ISgSsiJNwFpJnkDeZMUisZyhDBZcw7a1pUSh2YUkmxC4/8AUSNxJEGoGXY4tPNupJ1IUlYPkZ8qLxKSph5UywM74bxGGBUtBUj/AIiJIG5GsboPgqKi5LxU/hlamHVI5lG6FeaTb1+dXBpCgFFR0qTI2T3SP5ZlN57upPVIpRz/AIGw7wKmJbc37gltQHMgWifvIJHUCsXCui12CH80yzMBGOw/8O8f/csCJPVaf1CvMUBzv2RvoSXcE4jGs76m/fHmnYn+kk+FcsyyZ7CkB1GkH3VjvIV/SsSD9a1yrPHWVamXVNmb6VR6EbH1FUjmlERxQoOKWhRSsGU2KVAgj8wa9YfCVBSSUqFwenkRVsL4wwuOSG8ywqVnYYhvurA62lXwJHhQnM/Y+HUl3LMSjEIiezWoJWPDV7pPnpNaY5ISJuLQNPtJxCWwlLbI5lQTMmI1TyJ50q/xanH0rVEqWFGLC5rzMMsfwqyh5txpY+6sFPqJ3FRw9eSNulqKxpfidbei1sE7KSfE0RYc7oPgKWuH8WlbA7yVK7xUAe8N9xvypgYX3B5D4xXlNcXTNBMZcIB6VuMRufKojbtq2Uu31oWE7lf5mo63bCuTit65LXzmuONnXOn+9Q3HOtdHHPGobr1q442K/WsrgVVlccAfasn/AM4xv97P/wBE0ozTl7W0xnOM/rT/ANNFJvOvaMpkVhratTRAbJTXcOQajpNdAaVqxrOrzwMeVc0vd2POvFLgVqymTXUkgGKBsanYJ7UIUY8TXN1mRMRXNWGgykTET0k7fOkdSQdozFNaFWIPlRXJc5KJAMSUkE7JIULnwjfyFD3mgZSQErHwV5VywpCVp1J5jeY35ig4qUaZ3THf2rK1qYeUUFwpUlQTcWMpUDzBkkedV+qnHirv4ZLurUSsG/SI286TjXYHcA5Ozrg1ALSSSmD7wMEHkR5GKL/+IsOpWp7Uh3SooLSEgdpIIK53CpMkXBAI3igVZNWasmbLVM3m+9eJryth9a44+lcqSgYZgkC7LZ70zdAOop3if7Rsz1FSy/qsEqVquDa/8w27T+tuFgcjQ7hMzgsKqACWWyLxJ0AfZObtrtdBseXOiJxCVJVH2gB70JhIP/NEwhUffSfGsDNCI2Jw5WnvFJSoxEJUFHoSsBC1eCkpX4mkzO/Zqggrw6w0R7yVT2ZPQkjU0Z5KGnoaenGHCSJKSRsYWuOsGG3k89tQrROGSQCTq+6FFVp6JUfcM/2bgI2FKHso3E4N1lzs3EFK5tMQfEKBg+lbYbHuNnUhakLHNJgj16eBq68wwLakKS6hBSLqSpMAeKkbo/rbt4VXecez2TqwiiNUwhZ7qo/4bpgL8iJrml/AUScu9oYdR2OYYdvEt7aimVDxvz8UlPlXmP8AZZgsYkuZZiglUSWXSSB6xrR/iB86SsQ24yotupKFjdKhH+h8xW+HxpSrUlRSvkpJg/EX6UynOIrVkLPuFsXgVaX2VN37qwO6r+lwWI8JqTlvG7zYCVw4gWvYx/UN/Waecn9qL6ElrEpbxLREEKSJ6XkQr1HrXmN4SynME6sO8nBvRqKb9lPPuKIKRP4SRVucJ6kgVJdEDLeLmHiAVdmrou09IO3xiiy1Wnr8xSFxB7OcbgwVuMlbQJ+1bIWgjkTElIO/eAoVlufPM+44QPwnvJPodqlL6VPcGFTfks11y5ri67Y/H5Ut4HjhCrPJKCfvJuPhvRtt9LiSpCkqEG4vy6biss8codoomn0bre8OX1mKiLXXRRqI65Uwm6nL1lRnFXsbVlE6zl7YTGcYv+pH/SbpLVWVle0jMeCvDWVlE4xNbA17WVxx6kWVW7AtXtZSs49W57p8asXGZK01gyEJ/twqSZNrAT03+NZWVkzukqKRE3iBABbI3j9Kj9kA8kQCFXIP5VlZTYn/AK1/GK+2T+Isf9mG0oQlM/dBkxtMml1XKvayq4fwQJ9mlexWVlWEMAqZleFDjiEqmFKAMb+leVlK+go+j8qylprC4eEyJQyUq7yVJnQCUmwXAnUmL+FqIaIW6JMtISUK+8AQo6CfvIkbKk33rKysRZGrZCkMEgQ6RqT90EpKtSOaFSORA8Kg4rEqLzzYMdmknWANShHurkFKh4kT41lZQkMjxeBQlbFie06lRKO7MtknUi/KY8K0Hu4gzdskcocH/MTGk+YANZWUoSFmGVNPFlp1AW24CdKpOggf2aveT5SRVR8T5cnD4lxtElKdtVz8a8rKMBWDlrI2/dq9KYAPOd/KvKyqCMdODONsW2+y32pWlZSk67mDaJ3I8DI8Kf8Air2cYHF4V3EKaDTyQVa2e5qI/Em6T5xNZWUcb2dLo+dHRBI6GtmHlIMpUUnqDFZWVs7RIZ8gzlx2UuEKjnF/lRB43HnXlZXlZ0lNpGmL0aPi8fvevaysqI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054" name="AutoShape 6" descr="data:image/jpeg;base64,/9j/4AAQSkZJRgABAQAAAQABAAD/2wCEAAkGBhQSERQUExQVFRUWFxoXGRYYGBgYHBgaGxoYHBcYFxsaHSYeGhkjGhwXHy8gIycpLC0sGB4xNTAqNSYsLCkBCQoKDgwOGg8PGiwkHyQsLCwsLCwsLCwsLCwsLCksLCwsLCksKSksLCksLCwsLCwsLCkpLCwsLCwsLCwsKSwsKf/AABEIALQBGAMBIgACEQEDEQH/xAAcAAACAgMBAQAAAAAAAAAAAAAFBgQHAAIDAQj/xABGEAABAwIEAwUFBgMGBAYDAAABAgMRACEEBRIxBkFREyJhcYEHMpGhsSNCUsHR8BRickNzgrLh8VNjs8IVJTNEkqIIFnT/xAAZAQADAQEBAAAAAAAAAAAAAAABAgMEAAX/xAAmEQACAgICAgEFAAMAAAAAAAAAAQIRAyESMUFRIgQTMmFxFCOh/9oADAMBAAIRAxEAPwBt9rWGT/CtOD3w4AhIF1ah3gAOiApU8tNVkyAoAkxzj8Udegq0ODknMmziXrgNlhhPNKSO+6ei3CB5JSOpqv8AD5YUOlk7pUoKJG2m3+teZ9QtqXs0Qfg4qQTAFyfD5CuyWAkiCJFyoxCfAdT4/DrRNphBEDvQYgWKieZOwSDFgb0OzJpSTBgHcxyMfXcRWaigF4kz/QnS30uogCZjYDp1+VV+twlRUTMm9MXEahcj486Wa9D6aKUbITezf860Ua8HhUrDsW90k+JgVpehKOTSJP1qQ02ASd42J61socgB4xb1qQ0NQEgC1v2alKQyRGUwomTaTFTWQoCCL7AkiPUV4sKCRMm+w61KwjSlk9xQj8+nU1GU9DJHVpsgSSPHp6VYfs34J/i1dqtOllJj+o2MUmqydxMdohQ5hJ+ppmyH2gu4FCkNaVgmSFbA8yPH5Vni48vkO78F5OvtYdu8IQkUh5l7Spd0t2QOfM3qus347fxRlwny5DyoK5mJnx3qmTPJuo6QqivJc/E+fIfy2x7xiRPMGqQzdREzt1o03j1Kb0mY/fSoxwgV90L5eVRlk5O2OlS0KL7BJm9Y0wI6n50xYvhw7p93oTEevOorGDLajbSQeYnzEVo+8qE4k3h3FSdC9uRVYna313pzwmFAIBHy286R14cCYt4dPAHnTVwxm8pSytRm2gxJVBkt35kWBtWaVN2Ohjay2SbAcq7owgBCYBPI8je4nrXPC4txRsCgA7rgiJiCoe7ztepmZ5h2MKCVFNydAmD48hPjRSDZ6/lQUAYhSbz0/UetR1sFai2tuPvoI2UBuZAsQSDe/LajmAUXGkqMSRJ03F+VdUAC3vEnYXPy29arxQtinmOE7MC9zMK/Xlt1oUjAKOoggp2Mek7j4U9OZSVEau6m5JsVCOkd3re9eYlWDwwlWmfPUonwHI/CleOw8hVOSqdMtpKlBGmTsel4iSRvU9jhEJTrfKUykFYRqUZHImLi/JMz1qNjfaCUlSWmoREAKMTMd4xefClvN+J3nrFZj8KSRtbc3PrSPijthjNs4wzCoEHpCYX0iFCYi02oL/8AvBT7rXqpcnw2FAHWiTOxHxM7/lUBSDPh1oLYWds04jfc1BSzH4U2HLlQhxRO9ScU2SNyPKt1tym07/lV00kTYOLZUdj515UpxJB89/0rKpz9Clqezji0MYttmYbfbCYkmHEyAJO8kHa17WFF+LMEkYt1Yn7QJMCBG2on4D41VisUSCWYhoh4LO+oSUpTBgEpkReyQOdWNnGcJdThnk7PNhVuRTBv4TI/wHpUp/hTKLs2ZSEoIAgAyTMFQMxpG5ET+xQvPkq1yRAXMAcxtbqPr60Twz+ogqGqfujnPl4xaieKy/Q2p/EkCUkQrdR2SB+EeVR42MUtxK5BtMm3LblQBtknw8elFs8QVuR03PKujeFCUiQCfCtkJ8MaJNWyCzhuQB8+tdXRpTc/60QbRAmLxQ7EkrVA5fXmfSlUnJnUeJaJ8Z3ipaGyEgkWjyrgjCEKbEmVTz5RNdP4dwgJCpBA8o8a6TXs5II5bgF4hxCGkmSRteTV68Gez9vDJS48Ap2Njsn9T40J9mrOCwmDDy3W+1PvSQFJj7qUm/rzoTxp7Ui6ktsFTadisjf1Hu0Fxj8nv0jnb0TfatxayUdg2UlYN1jlH3ZqoVOBR8qjZliFKkglXX9agoUqZSo/6Vyx8vkzuXhBltJNkjlU5jAGRYnx6eJ8K45Jju8lKwlINtXQ9TNOwyxJbIKgkm2q0TykHr+dZ52nRRbBzGAIix8D4RRDC5edrQfkfOi2Q5J2YUhbnabWgjQf5STtFT28GAvrtcdD1ml4hArOV7BQ25g1AznhwJGtKhIsQecbDwVHoac14f7wEiY9P0rZ3LAsElMgiCIna4tTcDipkNjaOvr4mZqUjBaEdpKbKjfvJNyk9YMG/hToz7OVrUStaWmgTCt1xykG3PmeVbPnLcGYlWJdSY5GI35aQPjQ4PtgtHXh/NlYlGh1BSoHSpwJJCgB+IGEr/0ppwmAChMiAI71zyjnA250oY72haxpaaQ2mQe9cgiLwIFqDuZm4qSpajq3lR2noOVOpqP7OosLMc3w7MJLmo8wm/x025HegmJ4/CZDLQFtzuJ/lT+dIzz5CjyHxqI+5BCp268x0oPLJ9aOoZcbxA69ZSzF7Cw9Y/OhSkGT0N67NOBYCk7G/wCor1YBPlU22wkRwBVR1sgSAPyqe4yIrgpufTlQCDXeXh8KFOIgna1vXrR15sExyNDMww2hUzYjyvzFGLAwZqPQRXF15d0nYbWFo3ro/iE6gCRA3i/051wexjRHd1z1MAVrhF+iTZ7c7W8ayoi8aTA2G1ZVODBaCOAzQNNK/GDKFCSb7+GwF/GmLh7MivK1tCe0acCwb+5BjyAle3U0qZM0lxXZK53T1npTrwtlXYYtLMd19pbRWdtShuPL3R50mSlcfIYjHwVnQLfbvJBIUoCDbuhPKbXMehqfxNi+6V4lSuqWZ8LFce6LxAuedDeHcKpZB7jbbV3HHI0hV5kW1K1Xv0qZnmLwy8OpUAhCjClqTqdWADqInzhPK5PQ5+0UKmz1ZclZGm4gbWnkOVdEEqVA2Hh4dak4/DlwGSNS1pgA27yh8q9UwhpMrufG5nw6VTl8Uha2QsZiCmRBvsaGtNqk3IvyoujCBUFe8n6Gmvgz2ffxq1ASlCDClzYbW8SelNGaj8V2CgFwpwm/jn0NtzCTKlHZIiJJq2c5yPL8swSkrSlx0p3NlExy5pSDeKBZs+cndLeBc1IVAdKkpOk3Cb9Z5+NIOd45zEKJcUSo85JB86DkumckCcXmStRVqPx/LpWgxytie6ocq3XkDk94W33rrhsvifDkadvGloFM54NpaFShUp5gz8xUzDYJCxBlJHPzgwfHepuW5cVHSmSo/dHPyoinh5xSC4ULASDKyCBbleBNQllbGSIgygaZB+NEskJTPuxFwYII6Gdx+lS8k4efchSGzpn3lWT4XP6UwscMsMHVi3UlRjShBCQZ3HMz8KlUmP0Zk+LcCLfbaSe4lR7RCd4uO8gwQOYprwrOtAUpHZJIlQc7hSqbkD/brzoHiM/bZbjDJbZi2uxUd+szz60r5lnrj5+1UpQmY2HoNqqpqOuxR/xmb4VoCFh03lKbmfjpA85oBmnHy0ApaQlI5SNSjbnsIjwpbZxiI6QefS21au4BKl+8Yi35xSvJJ9Boj4jNXnyVOuKUd42SPJItWy2wQIiahvIKFFPMdPlWJcI51Nho3xDWkWiecVvgHye7EzbbY8vStHcQzMlaRtImedxa9aIzZtJlCFqI2MQPCNX6GupnG7p36ixFcHBMWqPicycWvuoCT0nUT57UJxTj+spcUtJ6JTp+B3p4wvyBuhlwWKCSUk90mRyg2kfnXbE5ywn3nEj1n5ClJOVqVAIWSfxqjfwJqc5wq6lI+zuqIhK1kzsBpSRJ86f7cfYLZOf4qa2SlSo8P1oa9xM4Z0NgeJv+dCS6qdEQRuennUPE4sqsNvDwq0MK9COYRezp5RjUB4D84FQsTjyTclR8yfSuId0g9Vbnwr3D4Jaj3UKWeQSkq+grRGEUK2Ri8a17Q0wYXgDMXfcweII5EtqSPiqKN4D2IZo5uyhsf8xxA+SSTVlQojapisq2sF/+OeKMdpimEf0haz8wkVlBnFTpWQoEGCDM9KtbgHOkOqC3CJSBCT90g/d8dV6qZRipuUZmWVyOf7/flUsuPkrXaGi6ZbnGKkN4hbYs2T2qYi/aSSSY5GRE0qcYpa/gm9PvHEXJJJCez8eU8q5OYgupaAcEpbCDqn7qlR5WItUtrIQ+AH3UIaSSddyNWgnTHXShRHlWKL4ztlfAjYXCJP3xPnHOOfxqU1gUKTOtZtJAUmR5ifA232oljuEVJbbfISll1X2QJGtxACiXNIJhAiDJsSK04fxOXofQMU0pxqe+Qo7RbSAQYmtrlfVkiIzg3x3kqBG4lSTaJBIP7mmbIPaFi2GFJQtpKCLpLKbz+KCDPjQXiDFZetwqwrS20bBBUT5nUTNb5WnBrEOhaJP4yARHMnck+gqcvdf8Ckcsbxk+rUCloBUaoSRqgyJMk2NSOD8at/FIZUEwoK5XsCd58IptwfsrwroQsF1KFpBT9oi89CQRIvaiOA4SweWYlDw7Z0BKoIWgpCz3SCNIPumaVvG49B+VhLD8Od2CJHTn/hP5ULe4HUsFTUBEwoqOgJ3v3uXWB5TTW3xOXI7PS2k841GOsdI8KFYl9RUrtHC4DO/eH+EHYeFZmoldiJxBmDOXuoS2927ySknRIQ2AQYkyVK8oA50RyD2kdssoUwA64sBJTqVN7J03vJ3BpAzrC6cY6DcB0zF7av0imfIMCEYjtwsJCRrST92NoA2i1aJxhCJJN2PWJzxSlutFzQUmVJhaBYR94UKfSiAoq1JmSR42rlxfxawUNrlDyzqGtJI0wEzIiSZNppTHGDmkJTYCwsAd53N96z/bk+inJDe/kkKVpIjcCNvAmaFdqO93gItF58YA3pZez11dpKz6q9AOtTMHkWOejssNiFeIbUB8SAPnRWGTA5hlWPSLyTP8oHpc/lXF7PiiAmPCSSflAqTgfZRmi4+w0f3jrY+QJPyovh/YPjFiXMSwgnfTrWfKYAp19OwcxSxWYFaiSsTty+Fv1rfLsq7Z1LeoqWSYQApRPlAM/Sjj3BaMvfTrUnFvrOnCtaSlEj3nnQT/AOkggwDZRBOwNPvBicEwh9acYziMYUlTzupJI/lROzYNrWorCvYOYPyz2RGAVq0nppFvO5o637KsPHeUo+U/lTJg8+YdUpCHUKWjSFJChIKhKR5kcqVeOON3GGQW5aWXFIKdKHiAkTqIB2MxVft44q+xbkyG/wACN4N9t1tSSmSVBYEABMgczc845GoOKxbmKUhp7+H96VIbSpSimZb0+JE+YpWHtDdxZabW8tS5WOzQkJS4NBKVKjZaVQALzPKKX8/znGMvBLxDTqdK9Ius7FIOkmLXi3SKnwt1FUPetljZxi1Ze9qwmX4dGGRutfZl1ZElRuoqSkXHWRflTziMO/j8ABq/hVvJBJA1qbSoX03ELKbTyk0i+zxZzRcuoCW2FBbukyl90kqRbeJ7xBJ90DareAir44t7ZOT9FYYD2AYJI+1dxDvqlA/+on50bwfsbytv/wBtr/rW4r/uinYJr2K0JISwHhOC8E1HZ4TDp8eyQT8SJow1hUp91KU+QA+lbkitFYpI3UkeZFckkcblNeaaROM1Zo4+P4DF4ZlkIE6ylSiuTJ9xUCIHxoAeFs7cH2mb6Z5NNOEfFKE0OSOotwCsqnnPZfiXB9vm+LV/gcSPTW4PpWUOaDRQ7jZBvWraCTau2MbINxG/1NdUvjs0gnYk/uK69Wd5CWEw4md95MHwuKceGMpDySkhK2wsKLanENhS9J0FzUQVNpGqUgiSYmkjK8Ue3AMFHPwBG89R9aauFsS3cLa7VRulIEkQDcAXN42rFk5RlZWLNfabnKVFtAT9vBS6uwOlJKUoQEkoDZEkafu6ar6aLcV5ml/FLWhJSiyUpM2AEEXvvNCK2Y41FEpO2ezVw+x7h3A4zDOpxDKXFpXEkmQCJEQRzqn20lRAFPvAGMdwWpZGlLkAFQJ9YilzSUVbGijv7W8gXgltsglWHIK2VEXRcBSCrmRYzzsetR+FOI3Th1JcOtKSEpkgKHMQY5GN53pt40fdx+X9nrKlIdDoUtvQSzpIKgAJgKtIG1zakXh/JX8NimVqdaaShxCtRdSAoEpKgn8XdtFR+M4UtDK07GEZs8sdxpS4E6kNrMRvfYClXO+NXXICHFgDfZN+gjceJpy4+9qLr+DUykqSHVaSNIRCAZUAQTMmBvtVS6q7Dhi/kCcn0MWR6H1K1ns1AT2sSne+sbgnYEc+VMAzTDshIQXHAoaUwUJ70nUFCDaOp586r9LpAgGvNZ2qksCk7BGVFw8K5XleJd0YhuD7qNLxAMEiFBMSdjPOrFxHB+U4FIcXhWkgnSCULeJMGAB3jyNfOHD+N7NzV0ggjkQZHjV5cQ5uMVgmFNOOMGUl3TqQuYQCkk3jvk2sYG9Tv7dphXyGjDcU4VAhjD4g/wB3g3Uj5oSKI5dxGHSoKadYSkAgvaEavAALJt4gVQ+bYtasT2aHHlJMkJ7VxSpEjSDMlJt86JZYNS3GMSwNCWFuDWlQJ0pJSQqxMK5g3pf8h+huCL0TmjRMJcSoxskhR+Ari9iJbJuApRSNxCRIJ6+6lR9aRPZ7ggRhnWmkpSntA6oRIVoIQBzggg+lNPF2L04Zwz/ZPK+DLn61aM3KNiONMrZeDLmCxmM0DVi0ONsq1AFplM/ZoSdgWkqVbkCOdVurKEawttQCZQCEE+6oQo94TvFScXxXowzDTTi1LQBANkNkoIWAm4Ub2V5iKVkulKgQSCDYg8/DxpYwkw2iyQwxhMwZabIxCVlpSwgkraV3CCk7Ehd7zF5p4zA/xqlAJW5pBlQCZUogpKyswhsAWtcnbaRUHCbmnG4ZZAJ7ZIPKTqG0bGCPjV153xGMKENo0pQdgADfdRA5z1PmalNKIy2VDhcxRl+NcV2JCmStLbZOqF6VdnMi8EhRM8qWMdjlOLW44srcWSpajBkneZ5+VTeIszOIxLrh+8qZPOALdOlClvnSEfdBJiBYnfxrTCOrJtn0P7A2oy1ajut9RPoEgfSrHdRKhdQEHYx03+dV97FElOVMyPfccV53I+FqsFtck+VOjmV77TOPl4JxrC4VOvEODVK1rIQkmE21CVEg87RQXD4zOVoBU6wkRsENqV5GSq9CPabC85eUf7JhmPA7/wDdS9l/HKmwSEJsOZ+nnWXJOXKojxSrY25hnmLS2YxhDomR2OHASAPBu9/HYVvl2UZpisP/ABCc0UlspUYgpPdkH3ExuDzrzGtpU60VAFDoIWmN+7c+ekkegppwrf8AC5O43v2bLonr75B+YqeOUm3bGlGii8VxXjgqF43EwRIPauX8r1phset9YSXnlmCSCtw/GTtQjG4hSrHlYCmDBtJbZlPaAK09odKZAsFxcmInx2rRPUV7JrbJONyttYZA7sJKSZnWvWVEg84BSOteVGbxbfZ9mO006isApTZWwIPKYE86ysz5+yioHcQZW+2G1uoUltZX2SjsoBV49aF4ZQChIkbG025784pozV3tGVtrUVFD5DcnuolR1z6R8KVIkwmTe3Xw9a24pcokmjw2Jj0pl4Ly4Yh5SiuHGk9ohMCFFOwUT7qZ51rl+QNaYeJC1i2k2QTtI5/61pkAVhsWUqUW1DulQIA0/embFJTSyyRmmo9hUWnsA4hJmT96/wA71yohmikkwjYFUCZtNvlQ+qxdoR9hHJlaXErgGDsfjVs8N8T6TDiEqSYkESNt6rXIMp1968c46co6maasO9JAA8PEHpWD6iXy0XgtDtxZmTqzhXsI0DoStUCBBSAYjmNOq1UtmXEBcecWhIQ2tWoM3KEzvpBNue21WfhSCmFk6UoXIUqE3SRcC5O16qNp4AQoBQPxFoBquCpW2hZqjfMMd2gTuCOUkjltO3lUKK6OovbatQa1pUtEn2a1sBRnLuF1uJ1q7iYkWkq8hNh4miWWezt59RSg3n8JNupipvNBOrDwYJ4YwCX8U02pRSFKgkch61dPGmMRh2m5TqlIWpKiTJlIid7JSAPKkvNuAFZWcO8pQebLqEOLTI7OY1BQ3STeCelPObBZx2HeaSh1pod9GoJVYq90LgKF535VmzPk7KQ0IzmZJcaCyA27YNqgApudQERpQUk8jsKPYXOyvD9k4ILbLoSsiO64ptJnqmenSlnNOHscpbqiy4rUtSgqAqxJP3drRzrXKziW2sQH0KQIQBqEH35MAi+wqDi1bsdMtX2dYhlpK2WlrXftFKVpAkAJlKRcJ23Jrp7R8fowT3/871/6ghP/AHRSj7IWQHMQsEmGwmTylU/QUS9rGMjCui92kp2/E6jf0TV4P4pCvsoZxXfJ8a5k1hN69BjlW4kNnsxwHa5i1Inswpwz/KO7NwNyN6ZeLXHMbi228OZlRQkgkkkDvqJAgIT/AC8hQb2aswMStSVFJQGzB0yJ1KTPQhI5c/GueJ4nWnEh9r7MtdxtKQAkJ6Acwec71iyu516KLoWc1y5bLikOJUkgmNSVJ1CbKAUJgi9QmxcedEM5zteJXrd06rglIi3ltUBKecSPStautk2fS3srVGWYQfyKPxUr9adGXN/31pM9nydGDwyfwsJ9CoA/nTThlb+f5CoxkO0Unxs8FZlmK1GEgobnyQj5UgYVbSQorEgGUp1ESevwo/xrmJLuOI+9jVgW3gnfqO7zpQfdCiLBNr+NLGDbbObGDGcXPuR3kgJMp0mIkQfHa1W1jsaoZISskqVhklRPMqAn61QZTABtJkR0q6eLMQUZRp/5bSfkkRSzio1xGi2yo0YlKTNpM8tuhB5f6UeyQJhK5sUw4BeN4UQd/GlJSSDHOpDOPUjYxaIuJBsRaqZMXJaEUqD68yKXClLYKgowec7CIrK0yPGuthToKdZ92TBTyJT48p3rKyuKWqKJ3s6Y7BntH0WgurUrvBNgtXM2FR2WmWro7y+pMx1jxitc+xyk4vEpEj7Z3Yn8avlQtjEqVIKiQL6Z3jbzqyhKnbF5IYUQOcnef3+70SxDTWJYVLaS7pgLPvJjbblNKuXYoqJBt0/SjeAxehaTyJgjwP7+lZ5RlCX7GTtChiGShRSoEEWINe4dI1CY9abeJ8rQtHaAgECx6j8J8elAcswUkH67VtjmUocibjuh34YxTK+6WG0+LSlNq23glST8BU/ibh1TTSsU1qW2kEqATCkXsVpEwP5hI8qFZeylIEaZA2PPyPWj+G42/hQCv3ZjQRKjIiEg2I6iSINYE1KWy1UitMbnjriIUuARcJtPSaFrRYdd/wDSrGzngdl93tsIFBtwEliyShcfdPulE/dmRttVfZjg1tOFtaVJUkxCgUn4GvQxSi9RIyT8nFThiJt0qZk2XF1f8ouT9BXDCYbWoDYc/wB9TTfl2HCQAAACYAG1qTPl4Kl2dGN7J7Zi5mmBvirsMK4psw4SlpCvwlZ0lXmkSoeIpcxroAvQPMsXDMTbtUE+gUaw4lckWb0fQHCeNS4lTYSFNBCSSvvFRJIGon3iUpKr9fGunEuStlJcaBDpB0oTdKyEk6VJvpmDdMetJfs/zzs8I6VwdaVOkA3ACYCRzskCnhLhnDajcFJP/wAYPzVWhNNUxGvIsJfgWNjcEHcG4+VSE41W0n8qIcZYJKVpcSR303Tzt94em/kKAIVeoyTi6HW0TkYkoCtEJkgkBKQCfGBSf7UcyKmlg8yyPgpZpjU5Y+lI3tFWSFzEAtR8V0YN8kv2CXRX7jFylI2vPh51LbwCNDWo6VKUvWb91MJ0Gw596o+HWrUqLykg2m25+lM+EyllTCVuK76ogCZg6wI8AUifOts5uNWSSs94YxXZYF2VAJWtQMGDZKfqLADz5UvYjFSFGIvYdByHwqI66QCjUYk8zFadsY0z3elcse3L2c34ORFbpVaieE4eU4wXQoDvQEmbgbkHzMULLZSqOhqqknpC0fSHCWHU00JIMtoixEW23M+dMmDxHdJ/mPygUoZDmai2SYkJSLeU0YwOaHROmRKjY8pPIisEZIu0fPmbYoq7VXP+JUojzKyD8aDOL1GTzq7s39nGExLqnEqdZLklYTp0k7zB2JPpQt32FIN28WPJaPzSqtUMkSbRXLGE0xKrHqB4dasbjfHIVhWmkLSS44gC4O3Mxyrir2OYpK0ntGXEJiQlRSVAGfvCOnOteLeEca4Gi3hFlSFSSCg/ApXO9Z3bkgror7MMifa1LcaVoCtPaaToJO0KiDMH4VASgqMAEk7CJJ9KslObYhrCuYXE4bEBpYgp7GUpP4gZKtVpBodkruCZfYeC1NrbVJSubiCAQeRkzFWWWltA4gbMsifw6Ww8ytAUm2pPx8RvXlXJ/wCPYbEpgvNKBEXvM+fOsqH3GNRW/FLTaH8SAkalOulRO8laoApLacKVSRyPzpt41djF4kWP2zv+dXxpbLIUIj1/fKnxuk7FlshMiAeUbHxG1EsPmFpO+xn97bVDWxBlIMDcG/z5itTioFuW1WlFTAtHfF5gpyEknSkmP1qZlzkGg7NyKN4RBEeVTypRVIMXsOpxFgaHYvFdpjGkkd1AJjlP7itgYtehbUqxRgwQmx8gKy4o7b/Q8mPWW4lSe6bX58vAHlO/oajcUF/EsFDjaHdJlL0aXW9rKiykHb9IrjgsaXUmbOD3h+IjZQovgcYYCxMpmQb6hzSf0pIycHoZqyvMCQlsSIMmTE96YiiuAxnu84kT6moXEOXhGMKG1fZvKC0HlDhtPkZB8q5v4RzDLW05GpN7EHfb0Ig1rnjUla8k06J2LfKhJNDnwFKSk7agTW770iK5lZQEuAWBuDeRsR5EGkxxoLHThrBtYl4HWoKaUmEgWUk736SAI6VbmIFifwgfHUCfpVI8AP8AZvNj/iK+Sdh8BVo5bnpdbUVkE6kjkLeVKqi2hg7xblwdShaVQ4j3UnZYV90dFGLUnoO8c/36U355j0KZgrCVBCXEAwJUlRiOZJg2pJUsgx50Mz2GPR2WuxpK48X3XJ6t/wCZdN7jkppK45clLvm3/mVSY/zX9Ol0JuEcAcuTpuFR0IIMeMGiD+LbAKEuLCIJG+5AkDuyNr0ENaldek4Jsz3R0eAk6ZjxrRNYDWTJpwDhmGOR2KGmSClCQJHP8Sj5qmlRBJV5m/xqRluJ0m9eKdHaWAuR9RNQhHg2h7ui58kUezVbkn6UZy8/Zpk3g/U0GyxYCFR/Lv1ii2DUOzHgKwRZcmsnfpXdBOwoe05v5/7V1K7U6Ad3HikSDbmf9qwZgqPeP7NQ1ukgdNq8CvrXWzqJqs5WBeuDuYpWIW2hfWUg/UGoDz21R1O0rkzqNsVlWCX72FbB6pSEn4pisqN2vKsoc2Giu+OnYzHFjo+7/nNAUruDt9PLyo17QHtOZ40RcYhy3+I0sqMiT1tXoRgZ7CybiBGocp3/ACodjSm/4ib9B4edcVYk7X2ia4zTQx0znIk4RMqEcqP4Y2mgeXriZosjF6Ity/frUM6bdBiTVplNBW3Pt1mfWPL9KLoeHpFDcowwdW5eL2v51LFpSbHlugsw6NSVc/CmLBO3kbH60pupUgxfSNhPlPheimVZiLCoSjq0OmMYyVpTjalAEIcDibTEEEjcSkxcT0NLftQwZRjEqggONA+ZSSOvSOlNmCxAWnSQCRt49R6iaXPaW62pGFWgmwWm++ybE72PKrYJPlQJrQpvuQJ/f72rMRq7AHkSTHhXBSNQA8PhRXGNjQlIg93nV3UWv6IcMuzIsOtL/CAoW3B3B+fypkwecFSkhJPX4UNRw527TSkndtPysfnRvJ8Hh8CdbmtaoA7o1aSbSroKhl4S67GjaDGdMvPYLs1oQUqQSlZUQtpbWtyemkpChG9/KldzFZlgW23HkFxhaQpKz30FKgCIcTcGDsTTo5iA9h3H0HUVAjskd5WzaFOFIkgR2l42oFwpxG/hkKbQr7NKyNCxqbWg3iDbnFq6ElGNSVnNN9HHB8csOphRLS+itj5KH5gUF4vxaT2iQQZDZBBBBueYppzDJsqxu6TgHz95vvMqJ6pPu+kUqZ97NMbhB2iUh9nk8wdaSOpAuPW1Vx48blyixZOVUxR868mpAeH3k+ot8RtW6mEqkp/T5Gtd12SqyJNYDXVWHrRDRJAAJJsALyaa0dR4meVb4f30/wBQ+ooxh+F8ShSCpBQSoRMTP3bbitcwwZaxIQoJCgsCREG4k2EH5VPmnpBSaLRytXdV/UPpRPBu/ZjyvQbBud1XPvflRNh3uD+kV5KNJLQvfwrsX7VEYctblWylW2FNZx6HrQdq9U5Hxrhrj/aubjpIneg2E8cXf9iuT7t965OP+YqOp+lOOi3vGelZUUO+JrK44S/aRbNcd/fr+opXUqmn2nj/AM3xv98foKVjXtJGU1ivIraaw0bAdmjA9fpRJSrfvehANEUXHpUci6GR3Ye8ev0qHl7karwf960UuB+52rgiwkGL+P1rlDTO5bGPtrCelcEnSqRUbDYtKrSQeldHHTE8vGsvCnRROxoyfNQCJseXnQ/jrBKIDqfcBKo6FUA/MD40CwuOMjz+HSn/AIfbaxOhLygGye8OpgpKNjEkpNJxeKaYfyRXeHeCdJI1dRU9ObFSghtoq/lSNRI5gQJ2ms4uyL+CxTjAJKQQUqNpQoSmfEbelD8pzZeGeQ837yZtyIIIUDHIgkVs+3GWyfJoY8bxAQ52aAGEhKZkyoSAdG1o2oFjHwt0lSu6FBOklUmxlRA5TvXA4lb+lPvrCQATdWlI7qE+AHrUdN07CZiZN5mLbW610cSjtAcmwxhn2G3NTbjiFJQpSFIBB7a3ZidwJmadV8T4PGqbb0YhD7pA1ISgSsiJNwFpJnkDeZMUisZyhDBZcw7a1pUSh2YUkmxC4/8AUSNxJEGoGXY4tPNupJ1IUlYPkZ8qLxKSph5UywM74bxGGBUtBUj/AIiJIG5GsboPgqKi5LxU/hlamHVI5lG6FeaTb1+dXBpCgFFR0qTI2T3SP5ZlN57upPVIpRz/AIGw7wKmJbc37gltQHMgWifvIJHUCsXCui12CH80yzMBGOw/8O8f/csCJPVaf1CvMUBzv2RvoSXcE4jGs76m/fHmnYn+kk+FcsyyZ7CkB1GkH3VjvIV/SsSD9a1yrPHWVamXVNmb6VR6EbH1FUjmlERxQoOKWhRSsGU2KVAgj8wa9YfCVBSSUqFwenkRVsL4wwuOSG8ywqVnYYhvurA62lXwJHhQnM/Y+HUl3LMSjEIiezWoJWPDV7pPnpNaY5ISJuLQNPtJxCWwlLbI5lQTMmI1TyJ50q/xanH0rVEqWFGLC5rzMMsfwqyh5txpY+6sFPqJ3FRw9eSNulqKxpfidbei1sE7KSfE0RYc7oPgKWuH8WlbA7yVK7xUAe8N9xvypgYX3B5D4xXlNcXTNBMZcIB6VuMRufKojbtq2Uu31oWE7lf5mo63bCuTit65LXzmuONnXOn+9Q3HOtdHHPGobr1q442K/WsrgVVlccAfasn/AM4xv97P/wBE0ozTl7W0xnOM/rT/ANNFJvOvaMpkVhratTRAbJTXcOQajpNdAaVqxrOrzwMeVc0vd2POvFLgVqymTXUkgGKBsanYJ7UIUY8TXN1mRMRXNWGgykTET0k7fOkdSQdozFNaFWIPlRXJc5KJAMSUkE7JIULnwjfyFD3mgZSQErHwV5VywpCVp1J5jeY35ig4qUaZ3THf2rK1qYeUUFwpUlQTcWMpUDzBkkedV+qnHirv4ZLurUSsG/SI286TjXYHcA5Ozrg1ALSSSmD7wMEHkR5GKL/+IsOpWp7Uh3SooLSEgdpIIK53CpMkXBAI3igVZNWasmbLVM3m+9eJryth9a44+lcqSgYZgkC7LZ70zdAOop3if7Rsz1FSy/qsEqVquDa/8w27T+tuFgcjQ7hMzgsKqACWWyLxJ0AfZObtrtdBseXOiJxCVJVH2gB70JhIP/NEwhUffSfGsDNCI2Jw5WnvFJSoxEJUFHoSsBC1eCkpX4mkzO/Zqggrw6w0R7yVT2ZPQkjU0Z5KGnoaenGHCSJKSRsYWuOsGG3k89tQrROGSQCTq+6FFVp6JUfcM/2bgI2FKHso3E4N1lzs3EFK5tMQfEKBg+lbYbHuNnUhakLHNJgj16eBq68wwLakKS6hBSLqSpMAeKkbo/rbt4VXecez2TqwiiNUwhZ7qo/4bpgL8iJrml/AUScu9oYdR2OYYdvEt7aimVDxvz8UlPlXmP8AZZgsYkuZZiglUSWXSSB6xrR/iB86SsQ24yotupKFjdKhH+h8xW+HxpSrUlRSvkpJg/EX6UynOIrVkLPuFsXgVaX2VN37qwO6r+lwWI8JqTlvG7zYCVw4gWvYx/UN/Waecn9qL6ElrEpbxLREEKSJ6XkQr1HrXmN4SynME6sO8nBvRqKb9lPPuKIKRP4SRVucJ6kgVJdEDLeLmHiAVdmrou09IO3xiiy1Wnr8xSFxB7OcbgwVuMlbQJ+1bIWgjkTElIO/eAoVlufPM+44QPwnvJPodqlL6VPcGFTfks11y5ri67Y/H5Ut4HjhCrPJKCfvJuPhvRtt9LiSpCkqEG4vy6biss8codoomn0bre8OX1mKiLXXRRqI65Uwm6nL1lRnFXsbVlE6zl7YTGcYv+pH/SbpLVWVle0jMeCvDWVlE4xNbA17WVxx6kWVW7AtXtZSs49W57p8asXGZK01gyEJ/twqSZNrAT03+NZWVkzukqKRE3iBABbI3j9Kj9kA8kQCFXIP5VlZTYn/AK1/GK+2T+Isf9mG0oQlM/dBkxtMml1XKvayq4fwQJ9mlexWVlWEMAqZleFDjiEqmFKAMb+leVlK+go+j8qylprC4eEyJQyUq7yVJnQCUmwXAnUmL+FqIaIW6JMtISUK+8AQo6CfvIkbKk33rKysRZGrZCkMEgQ6RqT90EpKtSOaFSORA8Kg4rEqLzzYMdmknWANShHurkFKh4kT41lZQkMjxeBQlbFie06lRKO7MtknUi/KY8K0Hu4gzdskcocH/MTGk+YANZWUoSFmGVNPFlp1AW24CdKpOggf2aveT5SRVR8T5cnD4lxtElKdtVz8a8rKMBWDlrI2/dq9KYAPOd/KvKyqCMdODONsW2+y32pWlZSk67mDaJ3I8DI8Kf8Air2cYHF4V3EKaDTyQVa2e5qI/Em6T5xNZWUcb2dLo+dHRBI6GtmHlIMpUUnqDFZWVs7RIZ8gzlx2UuEKjnF/lRB43HnXlZXlZ0lNpGmL0aPi8fvevaysqI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056" name="Picture 8" descr="http://mamamiya.com.ua/sites/default/files/field/image/metro-london.jpg"/>
          <p:cNvPicPr>
            <a:picLocks noChangeAspect="1" noChangeArrowheads="1"/>
          </p:cNvPicPr>
          <p:nvPr/>
        </p:nvPicPr>
        <p:blipFill>
          <a:blip r:embed="rId2" cstate="print"/>
          <a:srcRect/>
          <a:stretch>
            <a:fillRect/>
          </a:stretch>
        </p:blipFill>
        <p:spPr bwMode="auto">
          <a:xfrm>
            <a:off x="467544" y="3746574"/>
            <a:ext cx="4464496" cy="2867199"/>
          </a:xfrm>
          <a:prstGeom prst="rect">
            <a:avLst/>
          </a:prstGeom>
          <a:noFill/>
        </p:spPr>
      </p:pic>
      <p:sp>
        <p:nvSpPr>
          <p:cNvPr id="2058" name="AutoShape 10" descr="data:image/jpeg;base64,/9j/4AAQSkZJRgABAQAAAQABAAD/2wCEAAkGBhQSERQUExQVFRUWFxoXGRYYGBgYHBgaGxoYHBcYFxsaHSYeGhkjGhwXHy8gIycpLC0sGB4xNTAqNSYsLCkBCQoKDgwOGg8PGiwkHyQsLCwsLCwsLCwsLCwsLCksLCwsLCksKSksLCksLCwsLCwsLCkpLCwsLCwsLCwsKSwsKf/AABEIALQBGAMBIgACEQEDEQH/xAAcAAACAgMBAQAAAAAAAAAAAAAFBgQHAAIDAQj/xABGEAABAwIEAwUFBgMGBAYDAAABAgMRACEEBRIxBkFREyJhcYEHMpGhsSNCUsHR8BRickNzgrLh8VNjs8IVJTNEkqIIFnT/xAAZAQADAQEBAAAAAAAAAAAAAAABAgMEAAX/xAAmEQACAgICAgEFAAMAAAAAAAAAAQIRAyESMUFRIgQTMmFxFCOh/9oADAMBAAIRAxEAPwBt9rWGT/CtOD3w4AhIF1ah3gAOiApU8tNVkyAoAkxzj8Udegq0ODknMmziXrgNlhhPNKSO+6ei3CB5JSOpqv8AD5YUOlk7pUoKJG2m3+teZ9QtqXs0Qfg4qQTAFyfD5CuyWAkiCJFyoxCfAdT4/DrRNphBEDvQYgWKieZOwSDFgb0OzJpSTBgHcxyMfXcRWaigF4kz/QnS30uogCZjYDp1+VV+twlRUTMm9MXEahcj486Wa9D6aKUbITezf860Ua8HhUrDsW90k+JgVpehKOTSJP1qQ02ASd42J61socgB4xb1qQ0NQEgC1v2alKQyRGUwomTaTFTWQoCCL7AkiPUV4sKCRMm+w61KwjSlk9xQj8+nU1GU9DJHVpsgSSPHp6VYfs34J/i1dqtOllJj+o2MUmqydxMdohQ5hJ+ppmyH2gu4FCkNaVgmSFbA8yPH5Vni48vkO78F5OvtYdu8IQkUh5l7Spd0t2QOfM3qus347fxRlwny5DyoK5mJnx3qmTPJuo6QqivJc/E+fIfy2x7xiRPMGqQzdREzt1o03j1Kb0mY/fSoxwgV90L5eVRlk5O2OlS0KL7BJm9Y0wI6n50xYvhw7p93oTEevOorGDLajbSQeYnzEVo+8qE4k3h3FSdC9uRVYna313pzwmFAIBHy286R14cCYt4dPAHnTVwxm8pSytRm2gxJVBkt35kWBtWaVN2Ohjay2SbAcq7owgBCYBPI8je4nrXPC4txRsCgA7rgiJiCoe7ztepmZ5h2MKCVFNydAmD48hPjRSDZ6/lQUAYhSbz0/UetR1sFai2tuPvoI2UBuZAsQSDe/LajmAUXGkqMSRJ03F+VdUAC3vEnYXPy29arxQtinmOE7MC9zMK/Xlt1oUjAKOoggp2Mek7j4U9OZSVEau6m5JsVCOkd3re9eYlWDwwlWmfPUonwHI/CleOw8hVOSqdMtpKlBGmTsel4iSRvU9jhEJTrfKUykFYRqUZHImLi/JMz1qNjfaCUlSWmoREAKMTMd4xefClvN+J3nrFZj8KSRtbc3PrSPijthjNs4wzCoEHpCYX0iFCYi02oL/8AvBT7rXqpcnw2FAHWiTOxHxM7/lUBSDPh1oLYWds04jfc1BSzH4U2HLlQhxRO9ScU2SNyPKt1tym07/lV00kTYOLZUdj515UpxJB89/0rKpz9Clqezji0MYttmYbfbCYkmHEyAJO8kHa17WFF+LMEkYt1Yn7QJMCBG2on4D41VisUSCWYhoh4LO+oSUpTBgEpkReyQOdWNnGcJdThnk7PNhVuRTBv4TI/wHpUp/hTKLs2ZSEoIAgAyTMFQMxpG5ET+xQvPkq1yRAXMAcxtbqPr60Twz+ogqGqfujnPl4xaieKy/Q2p/EkCUkQrdR2SB+EeVR42MUtxK5BtMm3LblQBtknw8elFs8QVuR03PKujeFCUiQCfCtkJ8MaJNWyCzhuQB8+tdXRpTc/60QbRAmLxQ7EkrVA5fXmfSlUnJnUeJaJ8Z3ipaGyEgkWjyrgjCEKbEmVTz5RNdP4dwgJCpBA8o8a6TXs5II5bgF4hxCGkmSRteTV68Gez9vDJS48Ap2Njsn9T40J9mrOCwmDDy3W+1PvSQFJj7qUm/rzoTxp7Ui6ktsFTadisjf1Hu0Fxj8nv0jnb0TfatxayUdg2UlYN1jlH3ZqoVOBR8qjZliFKkglXX9agoUqZSo/6Vyx8vkzuXhBltJNkjlU5jAGRYnx6eJ8K45Jju8lKwlINtXQ9TNOwyxJbIKgkm2q0TykHr+dZ52nRRbBzGAIix8D4RRDC5edrQfkfOi2Q5J2YUhbnabWgjQf5STtFT28GAvrtcdD1ml4hArOV7BQ25g1AznhwJGtKhIsQecbDwVHoac14f7wEiY9P0rZ3LAsElMgiCIna4tTcDipkNjaOvr4mZqUjBaEdpKbKjfvJNyk9YMG/hToz7OVrUStaWmgTCt1xykG3PmeVbPnLcGYlWJdSY5GI35aQPjQ4PtgtHXh/NlYlGh1BSoHSpwJJCgB+IGEr/0ppwmAChMiAI71zyjnA250oY72haxpaaQ2mQe9cgiLwIFqDuZm4qSpajq3lR2noOVOpqP7OosLMc3w7MJLmo8wm/x025HegmJ4/CZDLQFtzuJ/lT+dIzz5CjyHxqI+5BCp268x0oPLJ9aOoZcbxA69ZSzF7Cw9Y/OhSkGT0N67NOBYCk7G/wCor1YBPlU22wkRwBVR1sgSAPyqe4yIrgpufTlQCDXeXh8KFOIgna1vXrR15sExyNDMww2hUzYjyvzFGLAwZqPQRXF15d0nYbWFo3ro/iE6gCRA3i/051wexjRHd1z1MAVrhF+iTZ7c7W8ayoi8aTA2G1ZVODBaCOAzQNNK/GDKFCSb7+GwF/GmLh7MivK1tCe0acCwb+5BjyAle3U0qZM0lxXZK53T1npTrwtlXYYtLMd19pbRWdtShuPL3R50mSlcfIYjHwVnQLfbvJBIUoCDbuhPKbXMehqfxNi+6V4lSuqWZ8LFce6LxAuedDeHcKpZB7jbbV3HHI0hV5kW1K1Xv0qZnmLwy8OpUAhCjClqTqdWADqInzhPK5PQ5+0UKmz1ZclZGm4gbWnkOVdEEqVA2Hh4dak4/DlwGSNS1pgA27yh8q9UwhpMrufG5nw6VTl8Uha2QsZiCmRBvsaGtNqk3IvyoujCBUFe8n6Gmvgz2ffxq1ASlCDClzYbW8SelNGaj8V2CgFwpwm/jn0NtzCTKlHZIiJJq2c5yPL8swSkrSlx0p3NlExy5pSDeKBZs+cndLeBc1IVAdKkpOk3Cb9Z5+NIOd45zEKJcUSo85JB86DkumckCcXmStRVqPx/LpWgxytie6ocq3XkDk94W33rrhsvifDkadvGloFM54NpaFShUp5gz8xUzDYJCxBlJHPzgwfHepuW5cVHSmSo/dHPyoinh5xSC4ULASDKyCBbleBNQllbGSIgygaZB+NEskJTPuxFwYII6Gdx+lS8k4efchSGzpn3lWT4XP6UwscMsMHVi3UlRjShBCQZ3HMz8KlUmP0Zk+LcCLfbaSe4lR7RCd4uO8gwQOYprwrOtAUpHZJIlQc7hSqbkD/brzoHiM/bZbjDJbZi2uxUd+szz60r5lnrj5+1UpQmY2HoNqqpqOuxR/xmb4VoCFh03lKbmfjpA85oBmnHy0ApaQlI5SNSjbnsIjwpbZxiI6QefS21au4BKl+8Yi35xSvJJ9Boj4jNXnyVOuKUd42SPJItWy2wQIiahvIKFFPMdPlWJcI51Nho3xDWkWiecVvgHye7EzbbY8vStHcQzMlaRtImedxa9aIzZtJlCFqI2MQPCNX6GupnG7p36ixFcHBMWqPicycWvuoCT0nUT57UJxTj+spcUtJ6JTp+B3p4wvyBuhlwWKCSUk90mRyg2kfnXbE5ywn3nEj1n5ClJOVqVAIWSfxqjfwJqc5wq6lI+zuqIhK1kzsBpSRJ86f7cfYLZOf4qa2SlSo8P1oa9xM4Z0NgeJv+dCS6qdEQRuennUPE4sqsNvDwq0MK9COYRezp5RjUB4D84FQsTjyTclR8yfSuId0g9Vbnwr3D4Jaj3UKWeQSkq+grRGEUK2Ri8a17Q0wYXgDMXfcweII5EtqSPiqKN4D2IZo5uyhsf8xxA+SSTVlQojapisq2sF/+OeKMdpimEf0haz8wkVlBnFTpWQoEGCDM9KtbgHOkOqC3CJSBCT90g/d8dV6qZRipuUZmWVyOf7/flUsuPkrXaGi6ZbnGKkN4hbYs2T2qYi/aSSSY5GRE0qcYpa/gm9PvHEXJJJCez8eU8q5OYgupaAcEpbCDqn7qlR5WItUtrIQ+AH3UIaSSddyNWgnTHXShRHlWKL4ztlfAjYXCJP3xPnHOOfxqU1gUKTOtZtJAUmR5ifA232oljuEVJbbfISll1X2QJGtxACiXNIJhAiDJsSK04fxOXofQMU0pxqe+Qo7RbSAQYmtrlfVkiIzg3x3kqBG4lSTaJBIP7mmbIPaFi2GFJQtpKCLpLKbz+KCDPjQXiDFZetwqwrS20bBBUT5nUTNb5WnBrEOhaJP4yARHMnck+gqcvdf8Ckcsbxk+rUCloBUaoSRqgyJMk2NSOD8at/FIZUEwoK5XsCd58IptwfsrwroQsF1KFpBT9oi89CQRIvaiOA4SweWYlDw7Z0BKoIWgpCz3SCNIPumaVvG49B+VhLD8Od2CJHTn/hP5ULe4HUsFTUBEwoqOgJ3v3uXWB5TTW3xOXI7PS2k841GOsdI8KFYl9RUrtHC4DO/eH+EHYeFZmoldiJxBmDOXuoS2927ySknRIQ2AQYkyVK8oA50RyD2kdssoUwA64sBJTqVN7J03vJ3BpAzrC6cY6DcB0zF7av0imfIMCEYjtwsJCRrST92NoA2i1aJxhCJJN2PWJzxSlutFzQUmVJhaBYR94UKfSiAoq1JmSR42rlxfxawUNrlDyzqGtJI0wEzIiSZNppTHGDmkJTYCwsAd53N96z/bk+inJDe/kkKVpIjcCNvAmaFdqO93gItF58YA3pZez11dpKz6q9AOtTMHkWOejssNiFeIbUB8SAPnRWGTA5hlWPSLyTP8oHpc/lXF7PiiAmPCSSflAqTgfZRmi4+w0f3jrY+QJPyovh/YPjFiXMSwgnfTrWfKYAp19OwcxSxWYFaiSsTty+Fv1rfLsq7Z1LeoqWSYQApRPlAM/Sjj3BaMvfTrUnFvrOnCtaSlEj3nnQT/AOkggwDZRBOwNPvBicEwh9acYziMYUlTzupJI/lROzYNrWorCvYOYPyz2RGAVq0nppFvO5o637KsPHeUo+U/lTJg8+YdUpCHUKWjSFJChIKhKR5kcqVeOON3GGQW5aWXFIKdKHiAkTqIB2MxVft44q+xbkyG/wACN4N9t1tSSmSVBYEABMgczc845GoOKxbmKUhp7+H96VIbSpSimZb0+JE+YpWHtDdxZabW8tS5WOzQkJS4NBKVKjZaVQALzPKKX8/znGMvBLxDTqdK9Ius7FIOkmLXi3SKnwt1FUPetljZxi1Ze9qwmX4dGGRutfZl1ZElRuoqSkXHWRflTziMO/j8ABq/hVvJBJA1qbSoX03ELKbTyk0i+zxZzRcuoCW2FBbukyl90kqRbeJ7xBJ90DareAir44t7ZOT9FYYD2AYJI+1dxDvqlA/+on50bwfsbytv/wBtr/rW4r/uinYJr2K0JISwHhOC8E1HZ4TDp8eyQT8SJow1hUp91KU+QA+lbkitFYpI3UkeZFckkcblNeaaROM1Zo4+P4DF4ZlkIE6ylSiuTJ9xUCIHxoAeFs7cH2mb6Z5NNOEfFKE0OSOotwCsqnnPZfiXB9vm+LV/gcSPTW4PpWUOaDRQ7jZBvWraCTau2MbINxG/1NdUvjs0gnYk/uK69Wd5CWEw4md95MHwuKceGMpDySkhK2wsKLanENhS9J0FzUQVNpGqUgiSYmkjK8Ue3AMFHPwBG89R9aauFsS3cLa7VRulIEkQDcAXN42rFk5RlZWLNfabnKVFtAT9vBS6uwOlJKUoQEkoDZEkafu6ar6aLcV5ml/FLWhJSiyUpM2AEEXvvNCK2Y41FEpO2ezVw+x7h3A4zDOpxDKXFpXEkmQCJEQRzqn20lRAFPvAGMdwWpZGlLkAFQJ9YilzSUVbGijv7W8gXgltsglWHIK2VEXRcBSCrmRYzzsetR+FOI3Th1JcOtKSEpkgKHMQY5GN53pt40fdx+X9nrKlIdDoUtvQSzpIKgAJgKtIG1zakXh/JX8NimVqdaaShxCtRdSAoEpKgn8XdtFR+M4UtDK07GEZs8sdxpS4E6kNrMRvfYClXO+NXXICHFgDfZN+gjceJpy4+9qLr+DUykqSHVaSNIRCAZUAQTMmBvtVS6q7Dhi/kCcn0MWR6H1K1ns1AT2sSne+sbgnYEc+VMAzTDshIQXHAoaUwUJ70nUFCDaOp586r9LpAgGvNZ2qksCk7BGVFw8K5XleJd0YhuD7qNLxAMEiFBMSdjPOrFxHB+U4FIcXhWkgnSCULeJMGAB3jyNfOHD+N7NzV0ggjkQZHjV5cQ5uMVgmFNOOMGUl3TqQuYQCkk3jvk2sYG9Tv7dphXyGjDcU4VAhjD4g/wB3g3Uj5oSKI5dxGHSoKadYSkAgvaEavAALJt4gVQ+bYtasT2aHHlJMkJ7VxSpEjSDMlJt86JZYNS3GMSwNCWFuDWlQJ0pJSQqxMK5g3pf8h+huCL0TmjRMJcSoxskhR+Ari9iJbJuApRSNxCRIJ6+6lR9aRPZ7ggRhnWmkpSntA6oRIVoIQBzggg+lNPF2L04Zwz/ZPK+DLn61aM3KNiONMrZeDLmCxmM0DVi0ONsq1AFplM/ZoSdgWkqVbkCOdVurKEawttQCZQCEE+6oQo94TvFScXxXowzDTTi1LQBANkNkoIWAm4Ub2V5iKVkulKgQSCDYg8/DxpYwkw2iyQwxhMwZabIxCVlpSwgkraV3CCk7Ehd7zF5p4zA/xqlAJW5pBlQCZUogpKyswhsAWtcnbaRUHCbmnG4ZZAJ7ZIPKTqG0bGCPjV153xGMKENo0pQdgADfdRA5z1PmalNKIy2VDhcxRl+NcV2JCmStLbZOqF6VdnMi8EhRM8qWMdjlOLW44srcWSpajBkneZ5+VTeIszOIxLrh+8qZPOALdOlClvnSEfdBJiBYnfxrTCOrJtn0P7A2oy1ajut9RPoEgfSrHdRKhdQEHYx03+dV97FElOVMyPfccV53I+FqsFtck+VOjmV77TOPl4JxrC4VOvEODVK1rIQkmE21CVEg87RQXD4zOVoBU6wkRsENqV5GSq9CPabC85eUf7JhmPA7/wDdS9l/HKmwSEJsOZ+nnWXJOXKojxSrY25hnmLS2YxhDomR2OHASAPBu9/HYVvl2UZpisP/ABCc0UlspUYgpPdkH3ExuDzrzGtpU60VAFDoIWmN+7c+ekkegppwrf8AC5O43v2bLonr75B+YqeOUm3bGlGii8VxXjgqF43EwRIPauX8r1phset9YSXnlmCSCtw/GTtQjG4hSrHlYCmDBtJbZlPaAK09odKZAsFxcmInx2rRPUV7JrbJONyttYZA7sJKSZnWvWVEg84BSOteVGbxbfZ9mO006isApTZWwIPKYE86ysz5+yioHcQZW+2G1uoUltZX2SjsoBV49aF4ZQChIkbG025784pozV3tGVtrUVFD5DcnuolR1z6R8KVIkwmTe3Xw9a24pcokmjw2Jj0pl4Ly4Yh5SiuHGk9ohMCFFOwUT7qZ51rl+QNaYeJC1i2k2QTtI5/61pkAVhsWUqUW1DulQIA0/embFJTSyyRmmo9hUWnsA4hJmT96/wA71yohmikkwjYFUCZtNvlQ+qxdoR9hHJlaXErgGDsfjVs8N8T6TDiEqSYkESNt6rXIMp1968c46co6maasO9JAA8PEHpWD6iXy0XgtDtxZmTqzhXsI0DoStUCBBSAYjmNOq1UtmXEBcecWhIQ2tWoM3KEzvpBNue21WfhSCmFk6UoXIUqE3SRcC5O16qNp4AQoBQPxFoBquCpW2hZqjfMMd2gTuCOUkjltO3lUKK6OovbatQa1pUtEn2a1sBRnLuF1uJ1q7iYkWkq8hNh4miWWezt59RSg3n8JNupipvNBOrDwYJ4YwCX8U02pRSFKgkch61dPGmMRh2m5TqlIWpKiTJlIid7JSAPKkvNuAFZWcO8pQebLqEOLTI7OY1BQ3STeCelPObBZx2HeaSh1pod9GoJVYq90LgKF535VmzPk7KQ0IzmZJcaCyA27YNqgApudQERpQUk8jsKPYXOyvD9k4ILbLoSsiO64ptJnqmenSlnNOHscpbqiy4rUtSgqAqxJP3drRzrXKziW2sQH0KQIQBqEH35MAi+wqDi1bsdMtX2dYhlpK2WlrXftFKVpAkAJlKRcJ23Jrp7R8fowT3/871/6ghP/AHRSj7IWQHMQsEmGwmTylU/QUS9rGMjCui92kp2/E6jf0TV4P4pCvsoZxXfJ8a5k1hN69BjlW4kNnsxwHa5i1Inswpwz/KO7NwNyN6ZeLXHMbi228OZlRQkgkkkDvqJAgIT/AC8hQb2aswMStSVFJQGzB0yJ1KTPQhI5c/GueJ4nWnEh9r7MtdxtKQAkJ6Acwec71iyu516KLoWc1y5bLikOJUkgmNSVJ1CbKAUJgi9QmxcedEM5zteJXrd06rglIi3ltUBKecSPStautk2fS3srVGWYQfyKPxUr9adGXN/31pM9nydGDwyfwsJ9CoA/nTThlb+f5CoxkO0Unxs8FZlmK1GEgobnyQj5UgYVbSQorEgGUp1ESevwo/xrmJLuOI+9jVgW3gnfqO7zpQfdCiLBNr+NLGDbbObGDGcXPuR3kgJMp0mIkQfHa1W1jsaoZISskqVhklRPMqAn61QZTABtJkR0q6eLMQUZRp/5bSfkkRSzio1xGi2yo0YlKTNpM8tuhB5f6UeyQJhK5sUw4BeN4UQd/GlJSSDHOpDOPUjYxaIuJBsRaqZMXJaEUqD68yKXClLYKgowec7CIrK0yPGuthToKdZ92TBTyJT48p3rKyuKWqKJ3s6Y7BntH0WgurUrvBNgtXM2FR2WmWro7y+pMx1jxitc+xyk4vEpEj7Z3Yn8avlQtjEqVIKiQL6Z3jbzqyhKnbF5IYUQOcnef3+70SxDTWJYVLaS7pgLPvJjbblNKuXYoqJBt0/SjeAxehaTyJgjwP7+lZ5RlCX7GTtChiGShRSoEEWINe4dI1CY9abeJ8rQtHaAgECx6j8J8elAcswUkH67VtjmUocibjuh34YxTK+6WG0+LSlNq23glST8BU/ibh1TTSsU1qW2kEqATCkXsVpEwP5hI8qFZeylIEaZA2PPyPWj+G42/hQCv3ZjQRKjIiEg2I6iSINYE1KWy1UitMbnjriIUuARcJtPSaFrRYdd/wDSrGzngdl93tsIFBtwEliyShcfdPulE/dmRttVfZjg1tOFtaVJUkxCgUn4GvQxSi9RIyT8nFThiJt0qZk2XF1f8ouT9BXDCYbWoDYc/wB9TTfl2HCQAAACYAG1qTPl4Kl2dGN7J7Zi5mmBvirsMK4psw4SlpCvwlZ0lXmkSoeIpcxroAvQPMsXDMTbtUE+gUaw4lckWb0fQHCeNS4lTYSFNBCSSvvFRJIGon3iUpKr9fGunEuStlJcaBDpB0oTdKyEk6VJvpmDdMetJfs/zzs8I6VwdaVOkA3ACYCRzskCnhLhnDajcFJP/wAYPzVWhNNUxGvIsJfgWNjcEHcG4+VSE41W0n8qIcZYJKVpcSR303Tzt94em/kKAIVeoyTi6HW0TkYkoCtEJkgkBKQCfGBSf7UcyKmlg8yyPgpZpjU5Y+lI3tFWSFzEAtR8V0YN8kv2CXRX7jFylI2vPh51LbwCNDWo6VKUvWb91MJ0Gw596o+HWrUqLykg2m25+lM+EyllTCVuK76ogCZg6wI8AUifOts5uNWSSs94YxXZYF2VAJWtQMGDZKfqLADz5UvYjFSFGIvYdByHwqI66QCjUYk8zFadsY0z3elcse3L2c34ORFbpVaieE4eU4wXQoDvQEmbgbkHzMULLZSqOhqqknpC0fSHCWHU00JIMtoixEW23M+dMmDxHdJ/mPygUoZDmai2SYkJSLeU0YwOaHROmRKjY8pPIisEZIu0fPmbYoq7VXP+JUojzKyD8aDOL1GTzq7s39nGExLqnEqdZLklYTp0k7zB2JPpQt32FIN28WPJaPzSqtUMkSbRXLGE0xKrHqB4dasbjfHIVhWmkLSS44gC4O3Mxyrir2OYpK0ntGXEJiQlRSVAGfvCOnOteLeEca4Gi3hFlSFSSCg/ApXO9Z3bkgror7MMifa1LcaVoCtPaaToJO0KiDMH4VASgqMAEk7CJJ9KslObYhrCuYXE4bEBpYgp7GUpP4gZKtVpBodkruCZfYeC1NrbVJSubiCAQeRkzFWWWltA4gbMsifw6Ww8ytAUm2pPx8RvXlXJ/wCPYbEpgvNKBEXvM+fOsqH3GNRW/FLTaH8SAkalOulRO8laoApLacKVSRyPzpt41djF4kWP2zv+dXxpbLIUIj1/fKnxuk7FlshMiAeUbHxG1EsPmFpO+xn97bVDWxBlIMDcG/z5itTioFuW1WlFTAtHfF5gpyEknSkmP1qZlzkGg7NyKN4RBEeVTypRVIMXsOpxFgaHYvFdpjGkkd1AJjlP7itgYtehbUqxRgwQmx8gKy4o7b/Q8mPWW4lSe6bX58vAHlO/oajcUF/EsFDjaHdJlL0aXW9rKiykHb9IrjgsaXUmbOD3h+IjZQovgcYYCxMpmQb6hzSf0pIycHoZqyvMCQlsSIMmTE96YiiuAxnu84kT6moXEOXhGMKG1fZvKC0HlDhtPkZB8q5v4RzDLW05GpN7EHfb0Ig1rnjUla8k06J2LfKhJNDnwFKSk7agTW770iK5lZQEuAWBuDeRsR5EGkxxoLHThrBtYl4HWoKaUmEgWUk736SAI6VbmIFifwgfHUCfpVI8AP8AZvNj/iK+Sdh8BVo5bnpdbUVkE6kjkLeVKqi2hg7xblwdShaVQ4j3UnZYV90dFGLUnoO8c/36U355j0KZgrCVBCXEAwJUlRiOZJg2pJUsgx50Mz2GPR2WuxpK48X3XJ6t/wCZdN7jkppK45clLvm3/mVSY/zX9Ol0JuEcAcuTpuFR0IIMeMGiD+LbAKEuLCIJG+5AkDuyNr0ENaldek4Jsz3R0eAk6ZjxrRNYDWTJpwDhmGOR2KGmSClCQJHP8Sj5qmlRBJV5m/xqRluJ0m9eKdHaWAuR9RNQhHg2h7ui58kUezVbkn6UZy8/Zpk3g/U0GyxYCFR/Lv1ii2DUOzHgKwRZcmsnfpXdBOwoe05v5/7V1K7U6Ad3HikSDbmf9qwZgqPeP7NQ1ukgdNq8CvrXWzqJqs5WBeuDuYpWIW2hfWUg/UGoDz21R1O0rkzqNsVlWCX72FbB6pSEn4pisqN2vKsoc2Giu+OnYzHFjo+7/nNAUruDt9PLyo17QHtOZ40RcYhy3+I0sqMiT1tXoRgZ7CybiBGocp3/ACodjSm/4ib9B4edcVYk7X2ia4zTQx0znIk4RMqEcqP4Y2mgeXriZosjF6Ity/frUM6bdBiTVplNBW3Pt1mfWPL9KLoeHpFDcowwdW5eL2v51LFpSbHlugsw6NSVc/CmLBO3kbH60pupUgxfSNhPlPheimVZiLCoSjq0OmMYyVpTjalAEIcDibTEEEjcSkxcT0NLftQwZRjEqggONA+ZSSOvSOlNmCxAWnSQCRt49R6iaXPaW62pGFWgmwWm++ybE72PKrYJPlQJrQpvuQJ/f72rMRq7AHkSTHhXBSNQA8PhRXGNjQlIg93nV3UWv6IcMuzIsOtL/CAoW3B3B+fypkwecFSkhJPX4UNRw527TSkndtPysfnRvJ8Hh8CdbmtaoA7o1aSbSroKhl4S67GjaDGdMvPYLs1oQUqQSlZUQtpbWtyemkpChG9/KldzFZlgW23HkFxhaQpKz30FKgCIcTcGDsTTo5iA9h3H0HUVAjskd5WzaFOFIkgR2l42oFwpxG/hkKbQr7NKyNCxqbWg3iDbnFq6ElGNSVnNN9HHB8csOphRLS+itj5KH5gUF4vxaT2iQQZDZBBBBueYppzDJsqxu6TgHz95vvMqJ6pPu+kUqZ97NMbhB2iUh9nk8wdaSOpAuPW1Vx48blyixZOVUxR868mpAeH3k+ot8RtW6mEqkp/T5Gtd12SqyJNYDXVWHrRDRJAAJJsALyaa0dR4meVb4f30/wBQ+ooxh+F8ShSCpBQSoRMTP3bbitcwwZaxIQoJCgsCREG4k2EH5VPmnpBSaLRytXdV/UPpRPBu/ZjyvQbBud1XPvflRNh3uD+kV5KNJLQvfwrsX7VEYctblWylW2FNZx6HrQdq9U5Hxrhrj/aubjpIneg2E8cXf9iuT7t965OP+YqOp+lOOi3vGelZUUO+JrK44S/aRbNcd/fr+opXUqmn2nj/AM3xv98foKVjXtJGU1ivIraaw0bAdmjA9fpRJSrfvehANEUXHpUci6GR3Ye8ev0qHl7karwf960UuB+52rgiwkGL+P1rlDTO5bGPtrCelcEnSqRUbDYtKrSQeldHHTE8vGsvCnRROxoyfNQCJseXnQ/jrBKIDqfcBKo6FUA/MD40CwuOMjz+HSn/AIfbaxOhLygGye8OpgpKNjEkpNJxeKaYfyRXeHeCdJI1dRU9ObFSghtoq/lSNRI5gQJ2ms4uyL+CxTjAJKQQUqNpQoSmfEbelD8pzZeGeQ837yZtyIIIUDHIgkVs+3GWyfJoY8bxAQ52aAGEhKZkyoSAdG1o2oFjHwt0lSu6FBOklUmxlRA5TvXA4lb+lPvrCQATdWlI7qE+AHrUdN07CZiZN5mLbW610cSjtAcmwxhn2G3NTbjiFJQpSFIBB7a3ZidwJmadV8T4PGqbb0YhD7pA1ISgSsiJNwFpJnkDeZMUisZyhDBZcw7a1pUSh2YUkmxC4/8AUSNxJEGoGXY4tPNupJ1IUlYPkZ8qLxKSph5UywM74bxGGBUtBUj/AIiJIG5GsboPgqKi5LxU/hlamHVI5lG6FeaTb1+dXBpCgFFR0qTI2T3SP5ZlN57upPVIpRz/AIGw7wKmJbc37gltQHMgWifvIJHUCsXCui12CH80yzMBGOw/8O8f/csCJPVaf1CvMUBzv2RvoSXcE4jGs76m/fHmnYn+kk+FcsyyZ7CkB1GkH3VjvIV/SsSD9a1yrPHWVamXVNmb6VR6EbH1FUjmlERxQoOKWhRSsGU2KVAgj8wa9YfCVBSSUqFwenkRVsL4wwuOSG8ywqVnYYhvurA62lXwJHhQnM/Y+HUl3LMSjEIiezWoJWPDV7pPnpNaY5ISJuLQNPtJxCWwlLbI5lQTMmI1TyJ50q/xanH0rVEqWFGLC5rzMMsfwqyh5txpY+6sFPqJ3FRw9eSNulqKxpfidbei1sE7KSfE0RYc7oPgKWuH8WlbA7yVK7xUAe8N9xvypgYX3B5D4xXlNcXTNBMZcIB6VuMRufKojbtq2Uu31oWE7lf5mo63bCuTit65LXzmuONnXOn+9Q3HOtdHHPGobr1q442K/WsrgVVlccAfasn/AM4xv97P/wBE0ozTl7W0xnOM/rT/ANNFJvOvaMpkVhratTRAbJTXcOQajpNdAaVqxrOrzwMeVc0vd2POvFLgVqymTXUkgGKBsanYJ7UIUY8TXN1mRMRXNWGgykTET0k7fOkdSQdozFNaFWIPlRXJc5KJAMSUkE7JIULnwjfyFD3mgZSQErHwV5VywpCVp1J5jeY35ig4qUaZ3THf2rK1qYeUUFwpUlQTcWMpUDzBkkedV+qnHirv4ZLurUSsG/SI286TjXYHcA5Ozrg1ALSSSmD7wMEHkR5GKL/+IsOpWp7Uh3SooLSEgdpIIK53CpMkXBAI3igVZNWasmbLVM3m+9eJryth9a44+lcqSgYZgkC7LZ70zdAOop3if7Rsz1FSy/qsEqVquDa/8w27T+tuFgcjQ7hMzgsKqACWWyLxJ0AfZObtrtdBseXOiJxCVJVH2gB70JhIP/NEwhUffSfGsDNCI2Jw5WnvFJSoxEJUFHoSsBC1eCkpX4mkzO/Zqggrw6w0R7yVT2ZPQkjU0Z5KGnoaenGHCSJKSRsYWuOsGG3k89tQrROGSQCTq+6FFVp6JUfcM/2bgI2FKHso3E4N1lzs3EFK5tMQfEKBg+lbYbHuNnUhakLHNJgj16eBq68wwLakKS6hBSLqSpMAeKkbo/rbt4VXecez2TqwiiNUwhZ7qo/4bpgL8iJrml/AUScu9oYdR2OYYdvEt7aimVDxvz8UlPlXmP8AZZgsYkuZZiglUSWXSSB6xrR/iB86SsQ24yotupKFjdKhH+h8xW+HxpSrUlRSvkpJg/EX6UynOIrVkLPuFsXgVaX2VN37qwO6r+lwWI8JqTlvG7zYCVw4gWvYx/UN/Waecn9qL6ElrEpbxLREEKSJ6XkQr1HrXmN4SynME6sO8nBvRqKb9lPPuKIKRP4SRVucJ6kgVJdEDLeLmHiAVdmrou09IO3xiiy1Wnr8xSFxB7OcbgwVuMlbQJ+1bIWgjkTElIO/eAoVlufPM+44QPwnvJPodqlL6VPcGFTfks11y5ri67Y/H5Ut4HjhCrPJKCfvJuPhvRtt9LiSpCkqEG4vy6biss8codoomn0bre8OX1mKiLXXRRqI65Uwm6nL1lRnFXsbVlE6zl7YTGcYv+pH/SbpLVWVle0jMeCvDWVlE4xNbA17WVxx6kWVW7AtXtZSs49W57p8asXGZK01gyEJ/twqSZNrAT03+NZWVkzukqKRE3iBABbI3j9Kj9kA8kQCFXIP5VlZTYn/AK1/GK+2T+Isf9mG0oQlM/dBkxtMml1XKvayq4fwQJ9mlexWVlWEMAqZleFDjiEqmFKAMb+leVlK+go+j8qylprC4eEyJQyUq7yVJnQCUmwXAnUmL+FqIaIW6JMtISUK+8AQo6CfvIkbKk33rKysRZGrZCkMEgQ6RqT90EpKtSOaFSORA8Kg4rEqLzzYMdmknWANShHurkFKh4kT41lZQkMjxeBQlbFie06lRKO7MtknUi/KY8K0Hu4gzdskcocH/MTGk+YANZWUoSFmGVNPFlp1AW24CdKpOggf2aveT5SRVR8T5cnD4lxtElKdtVz8a8rKMBWDlrI2/dq9KYAPOd/KvKyqCMdODONsW2+y32pWlZSk67mDaJ3I8DI8Kf8Air2cYHF4V3EKaDTyQVa2e5qI/Em6T5xNZWUcb2dLo+dHRBI6GtmHlIMpUUnqDFZWVs7RIZ8gzlx2UuEKjnF/lRB43HnXlZXlZ0lNpGmL0aPi8fvevaysqIT/2Q==">
            <a:hlinkClick r:id="rId3"/>
          </p:cNvP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060" name="Picture 12" descr="http://arhiv.orthodoxy.org.ua/files/london_metro_1890_sm.jpg"/>
          <p:cNvPicPr>
            <a:picLocks noChangeAspect="1" noChangeArrowheads="1"/>
          </p:cNvPicPr>
          <p:nvPr/>
        </p:nvPicPr>
        <p:blipFill>
          <a:blip r:embed="rId4" cstate="print"/>
          <a:srcRect/>
          <a:stretch>
            <a:fillRect/>
          </a:stretch>
        </p:blipFill>
        <p:spPr bwMode="auto">
          <a:xfrm>
            <a:off x="5436096" y="3789040"/>
            <a:ext cx="3089920" cy="278092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o-vinayshov-pobuduvav-i-viprobuvav-pershiy-litak-300x200.jpg"/>
          <p:cNvPicPr>
            <a:picLocks noGrp="1" noChangeAspect="1"/>
          </p:cNvPicPr>
          <p:nvPr>
            <p:ph idx="1"/>
          </p:nvPr>
        </p:nvPicPr>
        <p:blipFill>
          <a:blip r:embed="rId2"/>
          <a:stretch>
            <a:fillRect/>
          </a:stretch>
        </p:blipFill>
        <p:spPr>
          <a:xfrm>
            <a:off x="1857356" y="2714620"/>
            <a:ext cx="5214964" cy="3476643"/>
          </a:xfrm>
          <a:prstGeom prst="rect">
            <a:avLst/>
          </a:prstGeom>
          <a:ln>
            <a:noFill/>
          </a:ln>
          <a:effectLst>
            <a:outerShdw blurRad="292100" dist="139700" dir="2700000" algn="tl" rotWithShape="0">
              <a:srgbClr val="333333">
                <a:alpha val="65000"/>
              </a:srgbClr>
            </a:outerShdw>
          </a:effectLst>
        </p:spPr>
      </p:pic>
      <p:sp>
        <p:nvSpPr>
          <p:cNvPr id="3" name="Заголовок 2"/>
          <p:cNvSpPr>
            <a:spLocks noGrp="1"/>
          </p:cNvSpPr>
          <p:nvPr>
            <p:ph type="title"/>
          </p:nvPr>
        </p:nvSpPr>
        <p:spPr>
          <a:xfrm>
            <a:off x="300126" y="500042"/>
            <a:ext cx="8229600" cy="2071702"/>
          </a:xfrm>
          <a:solidFill>
            <a:schemeClr val="accent4">
              <a:lumMod val="40000"/>
              <a:lumOff val="60000"/>
            </a:schemeClr>
          </a:solidFill>
        </p:spPr>
        <p:txBody>
          <a:bodyPr>
            <a:noAutofit/>
          </a:bodyPr>
          <a:lstStyle/>
          <a:p>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Перші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спроби</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побудувати</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літак</a:t>
            </a:r>
            <a:r>
              <a:rPr lang="ru-RU" sz="2000" u="sng"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робилися</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в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дев’ятнадцятому</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столітті</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зокрема</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літак</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з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паровим</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uk-UA"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двигуном</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було</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побудовано</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1882-1885 роках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російським</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інженером</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Можайським</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Проте</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жодна</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з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цих</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конструкцій</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не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змогла</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піднятися</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у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повітря</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Причинами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цього</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були</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дуже</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велика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маса</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та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непристосованість</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тодішніх</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двигунів</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парових</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машин) до умов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авіації</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відсутність</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теорії</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польоту</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через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що</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літаки</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будувалися</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навмання</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відсутність</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інженерного</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досвіду</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у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багатьох</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піонерів</a:t>
            </a:r>
            <a:r>
              <a:rPr lang="ru-RU" sz="2000"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 </a:t>
            </a:r>
            <a:r>
              <a:rPr lang="ru-RU" sz="2000" spc="-100" dirty="0" err="1">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авіації</a:t>
            </a:r>
            <a:r>
              <a:rPr lang="ru-RU" sz="2000" u="sng" spc="-10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latin typeface="Times New Roman" panose="02020603050405020304" pitchFamily="18" charset="0"/>
                <a:cs typeface="Times New Roman" panose="02020603050405020304" pitchFamily="18" charset="0"/>
              </a:rPr>
              <a:t>.</a:t>
            </a:r>
            <a:endParaRPr lang="ru-RU" sz="2000" i="1" u="sng" dirty="0">
              <a:solidFill>
                <a:schemeClr val="bg1">
                  <a:lumMod val="75000"/>
                  <a:lumOff val="25000"/>
                </a:schemeClr>
              </a:solidFill>
              <a:latin typeface="Times New Roman" panose="02020603050405020304" pitchFamily="18" charset="0"/>
              <a:cs typeface="Times New Roman" panose="02020603050405020304" pitchFamily="18" charset="0"/>
            </a:endParaRPr>
          </a:p>
        </p:txBody>
      </p:sp>
      <p:sp>
        <p:nvSpPr>
          <p:cNvPr id="5" name="Заголовок 2">
            <a:extLst>
              <a:ext uri="{FF2B5EF4-FFF2-40B4-BE49-F238E27FC236}">
                <a16:creationId xmlns:a16="http://schemas.microsoft.com/office/drawing/2014/main" id="{C52B758D-CB3A-4963-8BB4-A89947B2D425}"/>
              </a:ext>
            </a:extLst>
          </p:cNvPr>
          <p:cNvSpPr txBox="1">
            <a:spLocks/>
          </p:cNvSpPr>
          <p:nvPr/>
        </p:nvSpPr>
        <p:spPr>
          <a:xfrm>
            <a:off x="509558" y="652442"/>
            <a:ext cx="8229600" cy="20717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i="1" u="sng" dirty="0">
                <a:solidFill>
                  <a:schemeClr val="bg1">
                    <a:lumMod val="75000"/>
                    <a:lumOff val="25000"/>
                  </a:schemeClr>
                </a:solidFill>
              </a:rPr>
              <a:t>.</a:t>
            </a:r>
          </a:p>
        </p:txBody>
      </p:sp>
      <p:sp>
        <p:nvSpPr>
          <p:cNvPr id="6" name="Заголовок 2">
            <a:extLst>
              <a:ext uri="{FF2B5EF4-FFF2-40B4-BE49-F238E27FC236}">
                <a16:creationId xmlns:a16="http://schemas.microsoft.com/office/drawing/2014/main" id="{A5417FAC-7FBB-42FE-A62E-0595963DCBEE}"/>
              </a:ext>
            </a:extLst>
          </p:cNvPr>
          <p:cNvSpPr txBox="1">
            <a:spLocks/>
          </p:cNvSpPr>
          <p:nvPr/>
        </p:nvSpPr>
        <p:spPr>
          <a:xfrm>
            <a:off x="404842" y="500042"/>
            <a:ext cx="8229600" cy="2071702"/>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2000" b="0" u="sng" strike="noStrike" kern="1200" cap="none" spc="-100" normalizeH="0" baseline="0" noProof="0" dirty="0">
              <a:ln w="3200">
                <a:solidFill>
                  <a:srgbClr val="444D26">
                    <a:shade val="75000"/>
                    <a:alpha val="25000"/>
                  </a:srgbClr>
                </a:solidFill>
                <a:prstDash val="solid"/>
                <a:round/>
              </a:ln>
              <a:solidFill>
                <a:sysClr val="windowText" lastClr="000000">
                  <a:lumMod val="75000"/>
                  <a:lumOff val="25000"/>
                </a:sysClr>
              </a:solidFill>
              <a:effectLst>
                <a:innerShdw blurRad="50800" dist="25400" dir="13500000">
                  <a:prstClr val="black">
                    <a:alpha val="70000"/>
                  </a:prstClr>
                </a:innerShdw>
              </a:effectLst>
              <a:uLnTx/>
              <a:uFillTx/>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818f0a42f6e624feb5e0a012a701a90ba380b34f.jpg"/>
          <p:cNvPicPr>
            <a:picLocks noGrp="1" noChangeAspect="1"/>
          </p:cNvPicPr>
          <p:nvPr>
            <p:ph idx="1"/>
          </p:nvPr>
        </p:nvPicPr>
        <p:blipFill>
          <a:blip r:embed="rId2"/>
          <a:stretch>
            <a:fillRect/>
          </a:stretch>
        </p:blipFill>
        <p:spPr>
          <a:xfrm>
            <a:off x="1785918" y="285728"/>
            <a:ext cx="5581059" cy="357187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Заголовок 2"/>
          <p:cNvSpPr>
            <a:spLocks noGrp="1"/>
          </p:cNvSpPr>
          <p:nvPr>
            <p:ph type="title"/>
          </p:nvPr>
        </p:nvSpPr>
        <p:spPr>
          <a:xfrm>
            <a:off x="500034" y="3857628"/>
            <a:ext cx="8229600" cy="2357454"/>
          </a:xfrm>
          <a:solidFill>
            <a:schemeClr val="accent4">
              <a:lumMod val="40000"/>
              <a:lumOff val="60000"/>
            </a:schemeClr>
          </a:solidFill>
        </p:spPr>
        <p:txBody>
          <a:bodyPr>
            <a:normAutofit/>
          </a:bodyPr>
          <a:lstStyle/>
          <a:p>
            <a:r>
              <a:rPr lang="ru-RU" sz="2000" dirty="0">
                <a:latin typeface="Times New Roman" panose="02020603050405020304" pitchFamily="18" charset="0"/>
                <a:cs typeface="Times New Roman" panose="02020603050405020304" pitchFamily="18" charset="0"/>
              </a:rPr>
              <a:t>Першим літаком, що зміг самостійно відірватися від землі та зробити горизонтальний політ, став «Флаєр», побудований братами Орвілломі Вілбером Райт у США. Перший політ літака в історії було здійснено 17 </a:t>
            </a:r>
            <a:r>
              <a:rPr lang="ru-RU" sz="2000" noProof="1">
                <a:latin typeface="Times New Roman" panose="02020603050405020304" pitchFamily="18" charset="0"/>
                <a:cs typeface="Times New Roman" panose="02020603050405020304" pitchFamily="18" charset="0"/>
              </a:rPr>
              <a:t>грудня</a:t>
            </a:r>
            <a:r>
              <a:rPr lang="ru-RU" sz="2000" dirty="0">
                <a:latin typeface="Times New Roman" panose="02020603050405020304" pitchFamily="18" charset="0"/>
                <a:cs typeface="Times New Roman" panose="02020603050405020304" pitchFamily="18" charset="0"/>
              </a:rPr>
              <a:t> 1903-го року. «Флаєр» </a:t>
            </a:r>
            <a:r>
              <a:rPr lang="uk-UA" sz="2000" dirty="0">
                <a:latin typeface="Times New Roman" panose="02020603050405020304" pitchFamily="18" charset="0"/>
                <a:cs typeface="Times New Roman" panose="02020603050405020304" pitchFamily="18" charset="0"/>
              </a:rPr>
              <a:t>протримався</a:t>
            </a:r>
            <a:r>
              <a:rPr lang="ru-RU" sz="2000" dirty="0">
                <a:latin typeface="Times New Roman" panose="02020603050405020304" pitchFamily="18" charset="0"/>
                <a:cs typeface="Times New Roman" panose="02020603050405020304" pitchFamily="18" charset="0"/>
              </a:rPr>
              <a:t> у повітрі 59 секунд і пролетів 260 метрів. Винахід Райтів було офіційно визнано першим у світі апаратом важчим за повітря, який здійснив пілотований політ з використанням двигуна</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397A96B3-5454-4AA8-817A-E414BF8A5A07}"/>
              </a:ext>
            </a:extLst>
          </p:cNvPr>
          <p:cNvSpPr>
            <a:spLocks noGrp="1" noChangeArrowheads="1"/>
          </p:cNvSpPr>
          <p:nvPr>
            <p:ph type="body" idx="1"/>
          </p:nvPr>
        </p:nvSpPr>
        <p:spPr>
          <a:xfrm>
            <a:off x="257174" y="233363"/>
            <a:ext cx="8783131" cy="2300879"/>
          </a:xfrm>
          <a:solidFill>
            <a:schemeClr val="accent4">
              <a:lumMod val="40000"/>
              <a:lumOff val="60000"/>
            </a:schemeClr>
          </a:solidFill>
          <a:ln w="57150">
            <a:solidFill>
              <a:schemeClr val="bg1"/>
            </a:solidFill>
            <a:miter lim="800000"/>
            <a:headEnd/>
            <a:tailEnd/>
          </a:ln>
        </p:spPr>
        <p:txBody>
          <a:bodyPr>
            <a:normAutofit/>
          </a:bodyPr>
          <a:lstStyle/>
          <a:p>
            <a:pPr marL="0" indent="0" algn="ctr">
              <a:lnSpc>
                <a:spcPct val="100000"/>
              </a:lnSpc>
              <a:spcBef>
                <a:spcPts val="0"/>
              </a:spcBef>
              <a:buFontTx/>
              <a:buNone/>
            </a:pPr>
            <a:endParaRPr lang="uk-UA" altLang="uk-UA" sz="1800" dirty="0">
              <a:latin typeface="Times New Roman" panose="02020603050405020304" pitchFamily="18" charset="0"/>
              <a:cs typeface="Times New Roman" panose="02020603050405020304" pitchFamily="18" charset="0"/>
            </a:endParaRPr>
          </a:p>
          <a:p>
            <a:pPr marL="0" indent="0" algn="ctr">
              <a:lnSpc>
                <a:spcPct val="100000"/>
              </a:lnSpc>
              <a:spcBef>
                <a:spcPts val="0"/>
              </a:spcBef>
              <a:buFontTx/>
              <a:buNone/>
            </a:pPr>
            <a:r>
              <a:rPr lang="uk-UA" altLang="uk-UA" sz="1800" dirty="0">
                <a:latin typeface="Times New Roman" panose="02020603050405020304" pitchFamily="18" charset="0"/>
                <a:cs typeface="Times New Roman" panose="02020603050405020304" pitchFamily="18" charset="0"/>
              </a:rPr>
              <a:t>Для розвитку транспорту і світової торгівлі велике значення мало будівництво каналів. </a:t>
            </a:r>
          </a:p>
          <a:p>
            <a:pPr marL="0" indent="0" algn="ctr">
              <a:lnSpc>
                <a:spcPct val="100000"/>
              </a:lnSpc>
              <a:spcBef>
                <a:spcPts val="0"/>
              </a:spcBef>
              <a:buFontTx/>
              <a:buNone/>
            </a:pPr>
            <a:r>
              <a:rPr lang="uk-UA" altLang="uk-UA" sz="1800" dirty="0">
                <a:latin typeface="Times New Roman" panose="02020603050405020304" pitchFamily="18" charset="0"/>
                <a:cs typeface="Times New Roman" panose="02020603050405020304" pitchFamily="18" charset="0"/>
              </a:rPr>
              <a:t>У 1869 р. відкрився Суецький канал.  Порівняно  з колишнім шляхом довкола мису Доброї Надії шлях із Європи в країни Південно-Східної Азії </a:t>
            </a:r>
          </a:p>
          <a:p>
            <a:pPr marL="0" indent="0" algn="ctr">
              <a:lnSpc>
                <a:spcPct val="100000"/>
              </a:lnSpc>
              <a:spcBef>
                <a:spcPts val="0"/>
              </a:spcBef>
              <a:buFontTx/>
              <a:buNone/>
            </a:pPr>
            <a:r>
              <a:rPr lang="uk-UA" altLang="uk-UA" sz="1800" dirty="0">
                <a:latin typeface="Times New Roman" panose="02020603050405020304" pitchFamily="18" charset="0"/>
                <a:cs typeface="Times New Roman" panose="02020603050405020304" pitchFamily="18" charset="0"/>
              </a:rPr>
              <a:t>скоротився майже на 13 </a:t>
            </a:r>
            <a:r>
              <a:rPr lang="uk-UA" altLang="uk-UA" sz="1800" dirty="0" err="1">
                <a:latin typeface="Times New Roman" panose="02020603050405020304" pitchFamily="18" charset="0"/>
                <a:cs typeface="Times New Roman" panose="02020603050405020304" pitchFamily="18" charset="0"/>
              </a:rPr>
              <a:t>тис.км</a:t>
            </a:r>
            <a:r>
              <a:rPr lang="uk-UA" altLang="uk-UA" sz="1800" dirty="0">
                <a:latin typeface="Times New Roman" panose="02020603050405020304" pitchFamily="18" charset="0"/>
                <a:cs typeface="Times New Roman" panose="02020603050405020304" pitchFamily="18" charset="0"/>
              </a:rPr>
              <a:t>.</a:t>
            </a:r>
          </a:p>
          <a:p>
            <a:pPr marL="0" indent="0" algn="ctr">
              <a:lnSpc>
                <a:spcPct val="100000"/>
              </a:lnSpc>
              <a:spcBef>
                <a:spcPts val="0"/>
              </a:spcBef>
              <a:buFontTx/>
              <a:buNone/>
            </a:pPr>
            <a:r>
              <a:rPr lang="uk-UA" altLang="uk-UA" sz="1800" dirty="0">
                <a:latin typeface="Times New Roman" panose="02020603050405020304" pitchFamily="18" charset="0"/>
                <a:cs typeface="Times New Roman" panose="02020603050405020304" pitchFamily="18" charset="0"/>
              </a:rPr>
              <a:t> В 1914 р. завершилось будівництво Панамського каналу, який з</a:t>
            </a:r>
            <a:r>
              <a:rPr lang="en-US" altLang="uk-UA" sz="1800" dirty="0">
                <a:latin typeface="Times New Roman" panose="02020603050405020304" pitchFamily="18" charset="0"/>
                <a:cs typeface="Times New Roman" panose="02020603050405020304" pitchFamily="18" charset="0"/>
              </a:rPr>
              <a:t>’</a:t>
            </a:r>
            <a:r>
              <a:rPr lang="uk-UA" altLang="uk-UA" sz="1800" dirty="0">
                <a:latin typeface="Times New Roman" panose="02020603050405020304" pitchFamily="18" charset="0"/>
                <a:cs typeface="Times New Roman" panose="02020603050405020304" pitchFamily="18" charset="0"/>
              </a:rPr>
              <a:t>єднав Атлантику з Тихим океаном.</a:t>
            </a:r>
            <a:endParaRPr lang="ru-RU" altLang="uk-UA" sz="1800" dirty="0">
              <a:latin typeface="Times New Roman" panose="02020603050405020304" pitchFamily="18" charset="0"/>
              <a:cs typeface="Times New Roman" panose="02020603050405020304" pitchFamily="18" charset="0"/>
            </a:endParaRPr>
          </a:p>
        </p:txBody>
      </p:sp>
      <p:pic>
        <p:nvPicPr>
          <p:cNvPr id="14341" name="Picture 5" descr="открытие_панамского_канала">
            <a:extLst>
              <a:ext uri="{FF2B5EF4-FFF2-40B4-BE49-F238E27FC236}">
                <a16:creationId xmlns:a16="http://schemas.microsoft.com/office/drawing/2014/main" id="{D73962A2-17CE-438D-8ABB-E696D6DCA7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0649" y="3679079"/>
            <a:ext cx="3219019" cy="2300879"/>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4342" name="Picture 6" descr="строительство_суэцкого_канала">
            <a:extLst>
              <a:ext uri="{FF2B5EF4-FFF2-40B4-BE49-F238E27FC236}">
                <a16:creationId xmlns:a16="http://schemas.microsoft.com/office/drawing/2014/main" id="{F2B8C558-BF10-4BB8-BA58-F3BC697335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9668" y="2756560"/>
            <a:ext cx="3576703" cy="2072959"/>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4343" name="Picture 7" descr="суэцкий_канал">
            <a:extLst>
              <a:ext uri="{FF2B5EF4-FFF2-40B4-BE49-F238E27FC236}">
                <a16:creationId xmlns:a16="http://schemas.microsoft.com/office/drawing/2014/main" id="{CD74D837-0AE8-4FC1-B457-91504A8B3DD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524" y="3106660"/>
            <a:ext cx="1948545" cy="2179018"/>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4345" name="Text Box 9">
            <a:extLst>
              <a:ext uri="{FF2B5EF4-FFF2-40B4-BE49-F238E27FC236}">
                <a16:creationId xmlns:a16="http://schemas.microsoft.com/office/drawing/2014/main" id="{6CEF670F-6DB9-40FE-957C-092FBB3EB5D7}"/>
              </a:ext>
            </a:extLst>
          </p:cNvPr>
          <p:cNvSpPr txBox="1">
            <a:spLocks noChangeArrowheads="1"/>
          </p:cNvSpPr>
          <p:nvPr/>
        </p:nvSpPr>
        <p:spPr bwMode="auto">
          <a:xfrm>
            <a:off x="2327868" y="6044168"/>
            <a:ext cx="2971800" cy="361950"/>
          </a:xfrm>
          <a:prstGeom prst="rect">
            <a:avLst/>
          </a:prstGeom>
          <a:solidFill>
            <a:schemeClr val="accent4">
              <a:lumMod val="75000"/>
            </a:schemeClr>
          </a:solidFill>
          <a:ln w="57150">
            <a:solidFill>
              <a:schemeClr val="bg1"/>
            </a:solidFill>
            <a:miter lim="800000"/>
            <a:headEnd/>
            <a:tailEnd/>
          </a:ln>
          <a:effectLst/>
        </p:spPr>
        <p:txBody>
          <a:bodyPr wrap="none">
            <a:spAutoFit/>
          </a:bodyPr>
          <a:lstStyle/>
          <a:p>
            <a:r>
              <a:rPr lang="uk-UA" altLang="uk-UA" sz="1400" b="1" dirty="0">
                <a:solidFill>
                  <a:schemeClr val="bg1"/>
                </a:solidFill>
                <a:latin typeface="Arial" panose="020B0604020202020204" pitchFamily="34" charset="0"/>
              </a:rPr>
              <a:t>Відкриття Панамського каналу</a:t>
            </a:r>
            <a:endParaRPr lang="ru-RU" altLang="uk-UA" sz="1400" b="1" dirty="0">
              <a:solidFill>
                <a:schemeClr val="bg1"/>
              </a:solidFill>
              <a:latin typeface="Arial" panose="020B0604020202020204" pitchFamily="34" charset="0"/>
            </a:endParaRPr>
          </a:p>
        </p:txBody>
      </p:sp>
      <p:sp>
        <p:nvSpPr>
          <p:cNvPr id="14346" name="Text Box 10">
            <a:extLst>
              <a:ext uri="{FF2B5EF4-FFF2-40B4-BE49-F238E27FC236}">
                <a16:creationId xmlns:a16="http://schemas.microsoft.com/office/drawing/2014/main" id="{14F71C28-E534-4BA2-AE3B-38DA122B2D6C}"/>
              </a:ext>
            </a:extLst>
          </p:cNvPr>
          <p:cNvSpPr txBox="1">
            <a:spLocks noChangeArrowheads="1"/>
          </p:cNvSpPr>
          <p:nvPr/>
        </p:nvSpPr>
        <p:spPr bwMode="auto">
          <a:xfrm>
            <a:off x="5877583" y="5051837"/>
            <a:ext cx="2998788" cy="361950"/>
          </a:xfrm>
          <a:prstGeom prst="rect">
            <a:avLst/>
          </a:prstGeom>
          <a:solidFill>
            <a:schemeClr val="accent4">
              <a:lumMod val="75000"/>
            </a:schemeClr>
          </a:solidFill>
          <a:ln w="57150">
            <a:solidFill>
              <a:schemeClr val="bg1"/>
            </a:solidFill>
            <a:miter lim="800000"/>
            <a:headEnd/>
            <a:tailEnd/>
          </a:ln>
          <a:effectLst/>
        </p:spPr>
        <p:txBody>
          <a:bodyPr wrap="none">
            <a:spAutoFit/>
          </a:bodyPr>
          <a:lstStyle/>
          <a:p>
            <a:r>
              <a:rPr lang="uk-UA" altLang="uk-UA" sz="1400" b="1" dirty="0">
                <a:solidFill>
                  <a:schemeClr val="bg1"/>
                </a:solidFill>
                <a:latin typeface="Arial" panose="020B0604020202020204" pitchFamily="34" charset="0"/>
              </a:rPr>
              <a:t>Будівництво Суецького каналу</a:t>
            </a:r>
            <a:endParaRPr lang="ru-RU" altLang="uk-UA" sz="1400" b="1" dirty="0">
              <a:solidFill>
                <a:schemeClr val="bg1"/>
              </a:solidFill>
              <a:latin typeface="Arial" panose="020B0604020202020204" pitchFamily="34" charset="0"/>
            </a:endParaRPr>
          </a:p>
        </p:txBody>
      </p:sp>
      <p:sp>
        <p:nvSpPr>
          <p:cNvPr id="14347" name="Text Box 11">
            <a:extLst>
              <a:ext uri="{FF2B5EF4-FFF2-40B4-BE49-F238E27FC236}">
                <a16:creationId xmlns:a16="http://schemas.microsoft.com/office/drawing/2014/main" id="{2E16093A-1F69-4E1C-A25D-1268F3A0F8CF}"/>
              </a:ext>
            </a:extLst>
          </p:cNvPr>
          <p:cNvSpPr txBox="1">
            <a:spLocks noChangeArrowheads="1"/>
          </p:cNvSpPr>
          <p:nvPr/>
        </p:nvSpPr>
        <p:spPr bwMode="auto">
          <a:xfrm>
            <a:off x="136525" y="2744710"/>
            <a:ext cx="1649413" cy="361950"/>
          </a:xfrm>
          <a:prstGeom prst="rect">
            <a:avLst/>
          </a:prstGeom>
          <a:solidFill>
            <a:schemeClr val="accent4">
              <a:lumMod val="75000"/>
            </a:schemeClr>
          </a:solidFill>
          <a:ln w="57150">
            <a:solidFill>
              <a:schemeClr val="bg1"/>
            </a:solidFill>
            <a:miter lim="800000"/>
            <a:headEnd/>
            <a:tailEnd/>
          </a:ln>
          <a:effectLst/>
        </p:spPr>
        <p:txBody>
          <a:bodyPr wrap="none">
            <a:spAutoFit/>
          </a:bodyPr>
          <a:lstStyle/>
          <a:p>
            <a:r>
              <a:rPr lang="ru-RU" altLang="uk-UA" sz="1400" b="1" dirty="0" err="1">
                <a:solidFill>
                  <a:schemeClr val="bg1"/>
                </a:solidFill>
                <a:latin typeface="Arial" panose="020B0604020202020204" pitchFamily="34" charset="0"/>
              </a:rPr>
              <a:t>Суецький</a:t>
            </a:r>
            <a:r>
              <a:rPr lang="ru-RU" altLang="uk-UA" sz="1400" b="1" dirty="0">
                <a:solidFill>
                  <a:schemeClr val="bg1"/>
                </a:solidFill>
                <a:latin typeface="Arial" panose="020B0604020202020204" pitchFamily="34" charset="0"/>
              </a:rPr>
              <a:t> канал</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14341"/>
                                        </p:tgtEl>
                                        <p:attrNameLst>
                                          <p:attrName>style.visibility</p:attrName>
                                        </p:attrNameLst>
                                      </p:cBhvr>
                                      <p:to>
                                        <p:strVal val="visible"/>
                                      </p:to>
                                    </p:set>
                                    <p:anim calcmode="lin" valueType="num">
                                      <p:cBhvr>
                                        <p:cTn id="7" dur="500" fill="hold"/>
                                        <p:tgtEl>
                                          <p:spTgt spid="14341"/>
                                        </p:tgtEl>
                                        <p:attrNameLst>
                                          <p:attrName>ppt_w</p:attrName>
                                        </p:attrNameLst>
                                      </p:cBhvr>
                                      <p:tavLst>
                                        <p:tav tm="0">
                                          <p:val>
                                            <p:fltVal val="0"/>
                                          </p:val>
                                        </p:tav>
                                        <p:tav tm="100000">
                                          <p:val>
                                            <p:strVal val="#ppt_w"/>
                                          </p:val>
                                        </p:tav>
                                      </p:tavLst>
                                    </p:anim>
                                    <p:anim calcmode="lin" valueType="num">
                                      <p:cBhvr>
                                        <p:cTn id="8" dur="500" fill="hold"/>
                                        <p:tgtEl>
                                          <p:spTgt spid="14341"/>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4342"/>
                                        </p:tgtEl>
                                        <p:attrNameLst>
                                          <p:attrName>style.visibility</p:attrName>
                                        </p:attrNameLst>
                                      </p:cBhvr>
                                      <p:to>
                                        <p:strVal val="visible"/>
                                      </p:to>
                                    </p:set>
                                    <p:anim calcmode="lin" valueType="num">
                                      <p:cBhvr>
                                        <p:cTn id="11" dur="500" fill="hold"/>
                                        <p:tgtEl>
                                          <p:spTgt spid="14342"/>
                                        </p:tgtEl>
                                        <p:attrNameLst>
                                          <p:attrName>ppt_w</p:attrName>
                                        </p:attrNameLst>
                                      </p:cBhvr>
                                      <p:tavLst>
                                        <p:tav tm="0">
                                          <p:val>
                                            <p:fltVal val="0"/>
                                          </p:val>
                                        </p:tav>
                                        <p:tav tm="100000">
                                          <p:val>
                                            <p:strVal val="#ppt_w"/>
                                          </p:val>
                                        </p:tav>
                                      </p:tavLst>
                                    </p:anim>
                                    <p:anim calcmode="lin" valueType="num">
                                      <p:cBhvr>
                                        <p:cTn id="12" dur="500" fill="hold"/>
                                        <p:tgtEl>
                                          <p:spTgt spid="14342"/>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14343"/>
                                        </p:tgtEl>
                                        <p:attrNameLst>
                                          <p:attrName>style.visibility</p:attrName>
                                        </p:attrNameLst>
                                      </p:cBhvr>
                                      <p:to>
                                        <p:strVal val="visible"/>
                                      </p:to>
                                    </p:set>
                                    <p:anim calcmode="lin" valueType="num">
                                      <p:cBhvr>
                                        <p:cTn id="15" dur="500" fill="hold"/>
                                        <p:tgtEl>
                                          <p:spTgt spid="14343"/>
                                        </p:tgtEl>
                                        <p:attrNameLst>
                                          <p:attrName>ppt_w</p:attrName>
                                        </p:attrNameLst>
                                      </p:cBhvr>
                                      <p:tavLst>
                                        <p:tav tm="0">
                                          <p:val>
                                            <p:fltVal val="0"/>
                                          </p:val>
                                        </p:tav>
                                        <p:tav tm="100000">
                                          <p:val>
                                            <p:strVal val="#ppt_w"/>
                                          </p:val>
                                        </p:tav>
                                      </p:tavLst>
                                    </p:anim>
                                    <p:anim calcmode="lin" valueType="num">
                                      <p:cBhvr>
                                        <p:cTn id="16" dur="500" fill="hold"/>
                                        <p:tgtEl>
                                          <p:spTgt spid="14343"/>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4345"/>
                                        </p:tgtEl>
                                        <p:attrNameLst>
                                          <p:attrName>style.visibility</p:attrName>
                                        </p:attrNameLst>
                                      </p:cBhvr>
                                      <p:to>
                                        <p:strVal val="visible"/>
                                      </p:to>
                                    </p:set>
                                    <p:anim calcmode="lin" valueType="num">
                                      <p:cBhvr>
                                        <p:cTn id="19" dur="500" fill="hold"/>
                                        <p:tgtEl>
                                          <p:spTgt spid="14345"/>
                                        </p:tgtEl>
                                        <p:attrNameLst>
                                          <p:attrName>ppt_w</p:attrName>
                                        </p:attrNameLst>
                                      </p:cBhvr>
                                      <p:tavLst>
                                        <p:tav tm="0">
                                          <p:val>
                                            <p:fltVal val="0"/>
                                          </p:val>
                                        </p:tav>
                                        <p:tav tm="100000">
                                          <p:val>
                                            <p:strVal val="#ppt_w"/>
                                          </p:val>
                                        </p:tav>
                                      </p:tavLst>
                                    </p:anim>
                                    <p:anim calcmode="lin" valueType="num">
                                      <p:cBhvr>
                                        <p:cTn id="20" dur="500" fill="hold"/>
                                        <p:tgtEl>
                                          <p:spTgt spid="14345"/>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14346"/>
                                        </p:tgtEl>
                                        <p:attrNameLst>
                                          <p:attrName>style.visibility</p:attrName>
                                        </p:attrNameLst>
                                      </p:cBhvr>
                                      <p:to>
                                        <p:strVal val="visible"/>
                                      </p:to>
                                    </p:set>
                                    <p:anim calcmode="lin" valueType="num">
                                      <p:cBhvr>
                                        <p:cTn id="23" dur="500" fill="hold"/>
                                        <p:tgtEl>
                                          <p:spTgt spid="14346"/>
                                        </p:tgtEl>
                                        <p:attrNameLst>
                                          <p:attrName>ppt_w</p:attrName>
                                        </p:attrNameLst>
                                      </p:cBhvr>
                                      <p:tavLst>
                                        <p:tav tm="0">
                                          <p:val>
                                            <p:fltVal val="0"/>
                                          </p:val>
                                        </p:tav>
                                        <p:tav tm="100000">
                                          <p:val>
                                            <p:strVal val="#ppt_w"/>
                                          </p:val>
                                        </p:tav>
                                      </p:tavLst>
                                    </p:anim>
                                    <p:anim calcmode="lin" valueType="num">
                                      <p:cBhvr>
                                        <p:cTn id="24" dur="500" fill="hold"/>
                                        <p:tgtEl>
                                          <p:spTgt spid="14346"/>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4347"/>
                                        </p:tgtEl>
                                        <p:attrNameLst>
                                          <p:attrName>style.visibility</p:attrName>
                                        </p:attrNameLst>
                                      </p:cBhvr>
                                      <p:to>
                                        <p:strVal val="visible"/>
                                      </p:to>
                                    </p:set>
                                    <p:anim calcmode="lin" valueType="num">
                                      <p:cBhvr>
                                        <p:cTn id="27" dur="500" fill="hold"/>
                                        <p:tgtEl>
                                          <p:spTgt spid="14347"/>
                                        </p:tgtEl>
                                        <p:attrNameLst>
                                          <p:attrName>ppt_w</p:attrName>
                                        </p:attrNameLst>
                                      </p:cBhvr>
                                      <p:tavLst>
                                        <p:tav tm="0">
                                          <p:val>
                                            <p:fltVal val="0"/>
                                          </p:val>
                                        </p:tav>
                                        <p:tav tm="100000">
                                          <p:val>
                                            <p:strVal val="#ppt_w"/>
                                          </p:val>
                                        </p:tav>
                                      </p:tavLst>
                                    </p:anim>
                                    <p:anim calcmode="lin" valueType="num">
                                      <p:cBhvr>
                                        <p:cTn id="28" dur="500" fill="hold"/>
                                        <p:tgtEl>
                                          <p:spTgt spid="143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5" grpId="0" animBg="1"/>
      <p:bldP spid="14346" grpId="0" animBg="1"/>
      <p:bldP spid="14347"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TotalTime>
  <Words>743</Words>
  <Application>Microsoft Office PowerPoint</Application>
  <PresentationFormat>Экран (4:3)</PresentationFormat>
  <Paragraphs>51</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Book Antiqua</vt:lpstr>
      <vt:lpstr>Calibri</vt:lpstr>
      <vt:lpstr>Calibri Light</vt:lpstr>
      <vt:lpstr>Georgia Pro Semibold</vt:lpstr>
      <vt:lpstr>Times New Roman</vt:lpstr>
      <vt:lpstr>Office Theme</vt:lpstr>
      <vt:lpstr>Розвиток  науки  і техніки    (кінець ХVIII-початок ХХ ст.)   Частина 3</vt:lpstr>
      <vt:lpstr>Розвиток техніки</vt:lpstr>
      <vt:lpstr>     Створення парового двигуна наприкінці XVIII ст. дало потужний поштовх механізації виробництва. Майже одночасно було запроваджено нові способи переробки чавуну на залізо і сталь. Виникла нова галузь виробництва – машинобудування. Розгорнувся масовий випуск різноманітних машин. Парові установки почали застосовуватися в різних галузях промисловості і сільського господарства. Не випадково сучасники охарактеризували XIX ст. як “вік заліза , машин і пари”. </vt:lpstr>
      <vt:lpstr>      Великі зміни в життя внесло створення парового транспорту. Першим пароплавом було річкове судно, збудоване в США у 1807 р. Справжню революцію в транспорті здійснив винахід  паровозу і будівництво залізниць.</vt:lpstr>
      <vt:lpstr>Презентация PowerPoint</vt:lpstr>
      <vt:lpstr>Презентация PowerPoint</vt:lpstr>
      <vt:lpstr>Перші спроби побудувати літак робилися  в дев’ятнадцятому столітті, зокрема літак з паровим двигуном було побудовано 1882-1885 роках російським інженером Можайським. Проте жодна з цих конструкцій не змогла піднятися у повітря. Причинами цього були: дуже велика маса та непристосованість тодішніх двигунів (парових машин) до умов авіації, відсутність теорії польоту, через що літаки будувалися «навмання», відсутність інженерного досвіду у багатьох піонерів авіації.</vt:lpstr>
      <vt:lpstr>Першим літаком, що зміг самостійно відірватися від землі та зробити горизонтальний політ, став «Флаєр», побудований братами Орвілломі Вілбером Райт у США. Перший політ літака в історії було здійснено 17 грудня 1903-го року. «Флаєр» протримався у повітрі 59 секунд і пролетів 260 метрів. Винахід Райтів було офіційно визнано першим у світі апаратом важчим за повітря, який здійснив пілотований політ з використанням двигуна</vt:lpstr>
      <vt:lpstr>Презентация PowerPoint</vt:lpstr>
      <vt:lpstr>Презентация PowerPoint</vt:lpstr>
      <vt:lpstr>      Видатним досягненням кінця XIX  ст. стало створення фонографа і кінематографа. Апарат для запису і відтворення звуку запропонував в  1877 р. Томас Едісон.  А брати Луї і Огюст Люм’єри винайшли в 1895 р. апарат для знімання і проектування “рухомих фотографій”  (так з’явився кінематограф).  </vt:lpstr>
      <vt:lpstr>Презентация PowerPoint</vt:lpstr>
      <vt:lpstr>Отже, кінець ХVIII-початок ХХ ст. – це століття промислової революції , століття елекрики, залізниць. Цей період зробив істотний вплив на культуру та світогляд людства, в корені змінив систему цінностей людини. Поява перших електродвигунів, винахід телефону і телеграфу, радіо і нагрівальних приладів, а також лампи розжарювання суттєво змінили життя людей того часу.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Розвиток  науки  і техніки    (кінець ХVIII-початок ХХ ст.)   Частина 3</dc:title>
  <dc:creator>Роман Приходченко</dc:creator>
  <cp:lastModifiedBy>Роман Приходченко</cp:lastModifiedBy>
  <cp:revision>3</cp:revision>
  <dcterms:created xsi:type="dcterms:W3CDTF">2020-05-04T13:23:33Z</dcterms:created>
  <dcterms:modified xsi:type="dcterms:W3CDTF">2020-05-04T13:59:21Z</dcterms:modified>
</cp:coreProperties>
</file>