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72" r:id="rId4"/>
    <p:sldId id="273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5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51B643-9890-41EF-8EF3-75FCB9D5827B}" type="doc">
      <dgm:prSet loTypeId="urn:microsoft.com/office/officeart/2005/8/layout/hierarchy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306A1E4-6758-4917-A95A-E6225816E7FC}">
      <dgm:prSet phldrT="[Текст]"/>
      <dgm:spPr>
        <a:solidFill>
          <a:schemeClr val="accent2"/>
        </a:solidFill>
      </dgm:spPr>
      <dgm:t>
        <a:bodyPr/>
        <a:lstStyle/>
        <a:p>
          <a:r>
            <a:rPr lang="uk-UA" dirty="0" err="1" smtClean="0"/>
            <a:t>Об</a:t>
          </a:r>
          <a:r>
            <a:rPr lang="uk-UA" dirty="0" err="1" smtClean="0">
              <a:latin typeface="Calibri"/>
            </a:rPr>
            <a:t>´</a:t>
          </a:r>
          <a:r>
            <a:rPr lang="uk-UA" dirty="0" err="1" smtClean="0"/>
            <a:t>єкт</a:t>
          </a:r>
          <a:r>
            <a:rPr lang="uk-UA" dirty="0" smtClean="0"/>
            <a:t> правопорушення</a:t>
          </a:r>
          <a:endParaRPr lang="en-US" dirty="0"/>
        </a:p>
      </dgm:t>
    </dgm:pt>
    <dgm:pt modelId="{16F59EE8-D842-4410-9763-0D0F1D3801CC}" type="parTrans" cxnId="{F1A38BA4-DA0B-44B8-B1CC-C65FD7E49EB9}">
      <dgm:prSet/>
      <dgm:spPr/>
      <dgm:t>
        <a:bodyPr/>
        <a:lstStyle/>
        <a:p>
          <a:endParaRPr lang="en-US"/>
        </a:p>
      </dgm:t>
    </dgm:pt>
    <dgm:pt modelId="{09941ED2-53A4-42DB-8B02-B0801944E469}" type="sibTrans" cxnId="{F1A38BA4-DA0B-44B8-B1CC-C65FD7E49EB9}">
      <dgm:prSet/>
      <dgm:spPr/>
      <dgm:t>
        <a:bodyPr/>
        <a:lstStyle/>
        <a:p>
          <a:endParaRPr lang="en-US"/>
        </a:p>
      </dgm:t>
    </dgm:pt>
    <dgm:pt modelId="{73ADCABF-23B3-406D-8EE2-81C92A6963C8}">
      <dgm:prSet phldrT="[Текст]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uk-UA" b="1" dirty="0" smtClean="0"/>
            <a:t>Ним можуть бути лише суспільні відносини, що охороняються нормами права                             </a:t>
          </a:r>
          <a:endParaRPr lang="en-US" b="1" dirty="0"/>
        </a:p>
      </dgm:t>
    </dgm:pt>
    <dgm:pt modelId="{42842071-E8BA-448F-AE40-47E8067856CF}" type="parTrans" cxnId="{3AB4DBCF-F469-43A2-9326-A3EFBB1E5281}">
      <dgm:prSet/>
      <dgm:spPr/>
      <dgm:t>
        <a:bodyPr/>
        <a:lstStyle/>
        <a:p>
          <a:endParaRPr lang="en-US"/>
        </a:p>
      </dgm:t>
    </dgm:pt>
    <dgm:pt modelId="{8C593151-012E-4D2F-958E-42236594659B}" type="sibTrans" cxnId="{3AB4DBCF-F469-43A2-9326-A3EFBB1E5281}">
      <dgm:prSet/>
      <dgm:spPr/>
      <dgm:t>
        <a:bodyPr/>
        <a:lstStyle/>
        <a:p>
          <a:endParaRPr lang="en-US"/>
        </a:p>
      </dgm:t>
    </dgm:pt>
    <dgm:pt modelId="{E4A2523F-BD83-4B68-B70B-739389DCAA98}">
      <dgm:prSet phldrT="[Текст]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uk-UA" b="1" dirty="0" smtClean="0"/>
            <a:t>Матеріальні предмети та духовні блага  виступають як предмет правопорушення.</a:t>
          </a:r>
          <a:endParaRPr lang="en-US" b="1" dirty="0"/>
        </a:p>
      </dgm:t>
    </dgm:pt>
    <dgm:pt modelId="{C950ED56-BDA8-4EEB-A239-0E472828C3C2}" type="parTrans" cxnId="{212A4638-C067-43F2-9DD6-6239461FC9FE}">
      <dgm:prSet/>
      <dgm:spPr/>
      <dgm:t>
        <a:bodyPr/>
        <a:lstStyle/>
        <a:p>
          <a:endParaRPr lang="en-US"/>
        </a:p>
      </dgm:t>
    </dgm:pt>
    <dgm:pt modelId="{CD9A927C-9FA4-4A1A-9156-E4116C205DE9}" type="sibTrans" cxnId="{212A4638-C067-43F2-9DD6-6239461FC9FE}">
      <dgm:prSet/>
      <dgm:spPr/>
      <dgm:t>
        <a:bodyPr/>
        <a:lstStyle/>
        <a:p>
          <a:endParaRPr lang="en-US"/>
        </a:p>
      </dgm:t>
    </dgm:pt>
    <dgm:pt modelId="{AFDB2A59-D0A7-487D-B3D8-06AE21B838CB}">
      <dgm:prSet phldrT="[Текст]"/>
      <dgm:spPr>
        <a:solidFill>
          <a:schemeClr val="accent2"/>
        </a:solidFill>
      </dgm:spPr>
      <dgm:t>
        <a:bodyPr/>
        <a:lstStyle/>
        <a:p>
          <a:r>
            <a:rPr lang="uk-UA" dirty="0" err="1" smtClean="0"/>
            <a:t>Об</a:t>
          </a:r>
          <a:r>
            <a:rPr lang="uk-UA" dirty="0" err="1" smtClean="0">
              <a:latin typeface="Calibri"/>
            </a:rPr>
            <a:t>´</a:t>
          </a:r>
          <a:r>
            <a:rPr lang="uk-UA" dirty="0" err="1" smtClean="0"/>
            <a:t>єктивна</a:t>
          </a:r>
          <a:r>
            <a:rPr lang="uk-UA" dirty="0" smtClean="0"/>
            <a:t> сторона правопорушення</a:t>
          </a:r>
          <a:endParaRPr lang="en-US" dirty="0"/>
        </a:p>
      </dgm:t>
    </dgm:pt>
    <dgm:pt modelId="{7C18D06B-E3DF-4278-B1EC-AAD00471D0AC}" type="parTrans" cxnId="{423BEC23-7EE0-4EB8-A882-91A5E95220D0}">
      <dgm:prSet/>
      <dgm:spPr/>
      <dgm:t>
        <a:bodyPr/>
        <a:lstStyle/>
        <a:p>
          <a:endParaRPr lang="en-US"/>
        </a:p>
      </dgm:t>
    </dgm:pt>
    <dgm:pt modelId="{2D4CBEF3-F778-41D7-9B69-6EB8245735A6}" type="sibTrans" cxnId="{423BEC23-7EE0-4EB8-A882-91A5E95220D0}">
      <dgm:prSet/>
      <dgm:spPr/>
      <dgm:t>
        <a:bodyPr/>
        <a:lstStyle/>
        <a:p>
          <a:endParaRPr lang="en-US"/>
        </a:p>
      </dgm:t>
    </dgm:pt>
    <dgm:pt modelId="{B1368E84-B4B2-487E-A3FD-E89A48B63EC6}">
      <dgm:prSet phldrT="[Текст]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uk-UA" sz="2000" b="1" dirty="0" smtClean="0"/>
            <a:t>Це зовнішній прояв протиправного діяння, викликані ним небезпечні наслідки й причинний зв’язок між діянням і наслідками.</a:t>
          </a:r>
          <a:endParaRPr lang="en-US" sz="2000" b="1" dirty="0"/>
        </a:p>
      </dgm:t>
    </dgm:pt>
    <dgm:pt modelId="{1A24EEDC-3039-4951-834F-702A4C6D3029}" type="parTrans" cxnId="{F5D8C713-8017-4AD6-BC4B-7AA5E6F5FE02}">
      <dgm:prSet/>
      <dgm:spPr/>
      <dgm:t>
        <a:bodyPr/>
        <a:lstStyle/>
        <a:p>
          <a:endParaRPr lang="en-US"/>
        </a:p>
      </dgm:t>
    </dgm:pt>
    <dgm:pt modelId="{7E3075BC-738B-4BAD-BACD-906FB4DBBD3F}" type="sibTrans" cxnId="{F5D8C713-8017-4AD6-BC4B-7AA5E6F5FE02}">
      <dgm:prSet/>
      <dgm:spPr/>
      <dgm:t>
        <a:bodyPr/>
        <a:lstStyle/>
        <a:p>
          <a:endParaRPr lang="en-US"/>
        </a:p>
      </dgm:t>
    </dgm:pt>
    <dgm:pt modelId="{8A3B1BE8-E916-40AB-B5E2-1DDBCC76CB08}">
      <dgm:prSet phldrT="[Текст]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uk-UA" sz="1800" b="1" dirty="0" smtClean="0"/>
            <a:t>Ознаками ОС правопорушення є:</a:t>
          </a:r>
        </a:p>
        <a:p>
          <a:r>
            <a:rPr lang="uk-UA" sz="1800" b="1" dirty="0" smtClean="0"/>
            <a:t>- Дія чи бездіяльність;</a:t>
          </a:r>
        </a:p>
        <a:p>
          <a:r>
            <a:rPr lang="uk-UA" sz="1800" b="1" dirty="0" smtClean="0"/>
            <a:t>- Суспільно небезпечні наслідки;</a:t>
          </a:r>
        </a:p>
        <a:p>
          <a:r>
            <a:rPr lang="uk-UA" sz="1800" b="1" dirty="0" smtClean="0"/>
            <a:t>- Причинний зв’язок між діяннями і небезпечними наслідками;</a:t>
          </a:r>
        </a:p>
        <a:p>
          <a:r>
            <a:rPr lang="uk-UA" sz="1800" b="1" dirty="0" smtClean="0"/>
            <a:t>- місце, час, спосіб, знаряддя, обставини скоєння правопорушення.</a:t>
          </a:r>
        </a:p>
        <a:p>
          <a:endParaRPr lang="en-US" sz="1400" dirty="0"/>
        </a:p>
      </dgm:t>
    </dgm:pt>
    <dgm:pt modelId="{FC162CE8-9217-4675-A1F8-ED5E2C31855B}" type="parTrans" cxnId="{552358C4-690F-41A8-9FA8-5B13F109134B}">
      <dgm:prSet/>
      <dgm:spPr/>
      <dgm:t>
        <a:bodyPr/>
        <a:lstStyle/>
        <a:p>
          <a:endParaRPr lang="en-US"/>
        </a:p>
      </dgm:t>
    </dgm:pt>
    <dgm:pt modelId="{B12B0121-AA72-4E01-923C-7AA9733C5705}" type="sibTrans" cxnId="{552358C4-690F-41A8-9FA8-5B13F109134B}">
      <dgm:prSet/>
      <dgm:spPr/>
      <dgm:t>
        <a:bodyPr/>
        <a:lstStyle/>
        <a:p>
          <a:endParaRPr lang="en-US"/>
        </a:p>
      </dgm:t>
    </dgm:pt>
    <dgm:pt modelId="{3B5C4BF7-DECA-47AB-A03A-3C7CFD6E648F}" type="pres">
      <dgm:prSet presAssocID="{5151B643-9890-41EF-8EF3-75FCB9D5827B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716D1E8C-3BF2-4CB9-B68E-EBAEBB44E937}" type="pres">
      <dgm:prSet presAssocID="{7306A1E4-6758-4917-A95A-E6225816E7FC}" presName="root" presStyleCnt="0"/>
      <dgm:spPr/>
    </dgm:pt>
    <dgm:pt modelId="{5E5325F9-889F-4317-BFCC-FF54A3BB0C24}" type="pres">
      <dgm:prSet presAssocID="{7306A1E4-6758-4917-A95A-E6225816E7FC}" presName="rootComposite" presStyleCnt="0"/>
      <dgm:spPr/>
    </dgm:pt>
    <dgm:pt modelId="{9B33887F-1C0F-432B-A43C-25655D105570}" type="pres">
      <dgm:prSet presAssocID="{7306A1E4-6758-4917-A95A-E6225816E7FC}" presName="rootText" presStyleLbl="node1" presStyleIdx="0" presStyleCnt="2" custScaleY="74899"/>
      <dgm:spPr/>
      <dgm:t>
        <a:bodyPr/>
        <a:lstStyle/>
        <a:p>
          <a:endParaRPr lang="en-US"/>
        </a:p>
      </dgm:t>
    </dgm:pt>
    <dgm:pt modelId="{A5C56700-3937-4E0C-8FBC-7DA46C99CD8F}" type="pres">
      <dgm:prSet presAssocID="{7306A1E4-6758-4917-A95A-E6225816E7FC}" presName="rootConnector" presStyleLbl="node1" presStyleIdx="0" presStyleCnt="2"/>
      <dgm:spPr/>
      <dgm:t>
        <a:bodyPr/>
        <a:lstStyle/>
        <a:p>
          <a:endParaRPr lang="en-US"/>
        </a:p>
      </dgm:t>
    </dgm:pt>
    <dgm:pt modelId="{ACEC70BE-16E1-43F2-B851-788EF3BD7DAC}" type="pres">
      <dgm:prSet presAssocID="{7306A1E4-6758-4917-A95A-E6225816E7FC}" presName="childShape" presStyleCnt="0"/>
      <dgm:spPr/>
    </dgm:pt>
    <dgm:pt modelId="{6ECEACF9-6DFC-46ED-A948-65376DCEA5DE}" type="pres">
      <dgm:prSet presAssocID="{42842071-E8BA-448F-AE40-47E8067856CF}" presName="Name13" presStyleLbl="parChTrans1D2" presStyleIdx="0" presStyleCnt="4"/>
      <dgm:spPr/>
      <dgm:t>
        <a:bodyPr/>
        <a:lstStyle/>
        <a:p>
          <a:endParaRPr lang="en-US"/>
        </a:p>
      </dgm:t>
    </dgm:pt>
    <dgm:pt modelId="{1D7546D8-21F2-4492-84B8-1DA75F1D087B}" type="pres">
      <dgm:prSet presAssocID="{73ADCABF-23B3-406D-8EE2-81C92A6963C8}" presName="childText" presStyleLbl="bgAcc1" presStyleIdx="0" presStyleCnt="4" custScaleX="134144" custScaleY="13438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87CD24-0D2C-45E9-9CBE-31D93211587E}" type="pres">
      <dgm:prSet presAssocID="{C950ED56-BDA8-4EEB-A239-0E472828C3C2}" presName="Name13" presStyleLbl="parChTrans1D2" presStyleIdx="1" presStyleCnt="4"/>
      <dgm:spPr/>
      <dgm:t>
        <a:bodyPr/>
        <a:lstStyle/>
        <a:p>
          <a:endParaRPr lang="en-US"/>
        </a:p>
      </dgm:t>
    </dgm:pt>
    <dgm:pt modelId="{11614A3F-2487-483A-9357-5FC54E3920F6}" type="pres">
      <dgm:prSet presAssocID="{E4A2523F-BD83-4B68-B70B-739389DCAA98}" presName="childText" presStyleLbl="bgAcc1" presStyleIdx="1" presStyleCnt="4" custScaleX="162047" custScaleY="205757" custLinFactNeighborX="-1914" custLinFactNeighborY="9794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FEFEE1-7ACB-49F1-858A-05DFC88A2D6D}" type="pres">
      <dgm:prSet presAssocID="{AFDB2A59-D0A7-487D-B3D8-06AE21B838CB}" presName="root" presStyleCnt="0"/>
      <dgm:spPr/>
    </dgm:pt>
    <dgm:pt modelId="{17CE9130-C83D-4CEB-853D-2CFA8520013B}" type="pres">
      <dgm:prSet presAssocID="{AFDB2A59-D0A7-487D-B3D8-06AE21B838CB}" presName="rootComposite" presStyleCnt="0"/>
      <dgm:spPr/>
    </dgm:pt>
    <dgm:pt modelId="{CCDE6210-A04A-4E9C-B3ED-F1EA4AF7CDC9}" type="pres">
      <dgm:prSet presAssocID="{AFDB2A59-D0A7-487D-B3D8-06AE21B838CB}" presName="rootText" presStyleLbl="node1" presStyleIdx="1" presStyleCnt="2" custScaleX="172230" custScaleY="64326" custLinFactNeighborX="1659" custLinFactNeighborY="5577"/>
      <dgm:spPr/>
      <dgm:t>
        <a:bodyPr/>
        <a:lstStyle/>
        <a:p>
          <a:endParaRPr lang="en-US"/>
        </a:p>
      </dgm:t>
    </dgm:pt>
    <dgm:pt modelId="{A49380E3-8075-4832-B5DC-7BBCA04B4E0C}" type="pres">
      <dgm:prSet presAssocID="{AFDB2A59-D0A7-487D-B3D8-06AE21B838CB}" presName="rootConnector" presStyleLbl="node1" presStyleIdx="1" presStyleCnt="2"/>
      <dgm:spPr/>
      <dgm:t>
        <a:bodyPr/>
        <a:lstStyle/>
        <a:p>
          <a:endParaRPr lang="en-US"/>
        </a:p>
      </dgm:t>
    </dgm:pt>
    <dgm:pt modelId="{16A54165-6A0A-4058-9B88-B0E2084101BE}" type="pres">
      <dgm:prSet presAssocID="{AFDB2A59-D0A7-487D-B3D8-06AE21B838CB}" presName="childShape" presStyleCnt="0"/>
      <dgm:spPr/>
    </dgm:pt>
    <dgm:pt modelId="{5EC6A8C3-91F5-4A9C-9246-D5CC944FFF69}" type="pres">
      <dgm:prSet presAssocID="{1A24EEDC-3039-4951-834F-702A4C6D3029}" presName="Name13" presStyleLbl="parChTrans1D2" presStyleIdx="2" presStyleCnt="4"/>
      <dgm:spPr/>
      <dgm:t>
        <a:bodyPr/>
        <a:lstStyle/>
        <a:p>
          <a:endParaRPr lang="en-US"/>
        </a:p>
      </dgm:t>
    </dgm:pt>
    <dgm:pt modelId="{2AB81856-352B-42BE-89C3-EA5E886ACC6D}" type="pres">
      <dgm:prSet presAssocID="{B1368E84-B4B2-487E-A3FD-E89A48B63EC6}" presName="childText" presStyleLbl="bgAcc1" presStyleIdx="2" presStyleCnt="4" custScaleX="207506" custScaleY="141608" custLinFactNeighborX="25114" custLinFactNeighborY="438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85D133-4B71-4FBC-9AC9-4A3485304DF1}" type="pres">
      <dgm:prSet presAssocID="{FC162CE8-9217-4675-A1F8-ED5E2C31855B}" presName="Name13" presStyleLbl="parChTrans1D2" presStyleIdx="3" presStyleCnt="4"/>
      <dgm:spPr/>
      <dgm:t>
        <a:bodyPr/>
        <a:lstStyle/>
        <a:p>
          <a:endParaRPr lang="en-US"/>
        </a:p>
      </dgm:t>
    </dgm:pt>
    <dgm:pt modelId="{2184BD1C-D447-4184-8A6F-653268B5688A}" type="pres">
      <dgm:prSet presAssocID="{8A3B1BE8-E916-40AB-B5E2-1DDBCC76CB08}" presName="childText" presStyleLbl="bgAcc1" presStyleIdx="3" presStyleCnt="4" custScaleX="217116" custScaleY="21609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65417C2-BDDF-4B9D-AF9C-2B6F5B0B0C4E}" type="presOf" srcId="{5151B643-9890-41EF-8EF3-75FCB9D5827B}" destId="{3B5C4BF7-DECA-47AB-A03A-3C7CFD6E648F}" srcOrd="0" destOrd="0" presId="urn:microsoft.com/office/officeart/2005/8/layout/hierarchy3"/>
    <dgm:cxn modelId="{423BEC23-7EE0-4EB8-A882-91A5E95220D0}" srcId="{5151B643-9890-41EF-8EF3-75FCB9D5827B}" destId="{AFDB2A59-D0A7-487D-B3D8-06AE21B838CB}" srcOrd="1" destOrd="0" parTransId="{7C18D06B-E3DF-4278-B1EC-AAD00471D0AC}" sibTransId="{2D4CBEF3-F778-41D7-9B69-6EB8245735A6}"/>
    <dgm:cxn modelId="{3AB4DBCF-F469-43A2-9326-A3EFBB1E5281}" srcId="{7306A1E4-6758-4917-A95A-E6225816E7FC}" destId="{73ADCABF-23B3-406D-8EE2-81C92A6963C8}" srcOrd="0" destOrd="0" parTransId="{42842071-E8BA-448F-AE40-47E8067856CF}" sibTransId="{8C593151-012E-4D2F-958E-42236594659B}"/>
    <dgm:cxn modelId="{88C6339A-87A3-4AB9-9226-4FD9A4CF2945}" type="presOf" srcId="{7306A1E4-6758-4917-A95A-E6225816E7FC}" destId="{A5C56700-3937-4E0C-8FBC-7DA46C99CD8F}" srcOrd="1" destOrd="0" presId="urn:microsoft.com/office/officeart/2005/8/layout/hierarchy3"/>
    <dgm:cxn modelId="{9781ED4E-4271-4305-AA74-E1704535DF87}" type="presOf" srcId="{C950ED56-BDA8-4EEB-A239-0E472828C3C2}" destId="{E687CD24-0D2C-45E9-9CBE-31D93211587E}" srcOrd="0" destOrd="0" presId="urn:microsoft.com/office/officeart/2005/8/layout/hierarchy3"/>
    <dgm:cxn modelId="{4ACFBFF4-CED1-4A72-8671-B8B492C40EB9}" type="presOf" srcId="{73ADCABF-23B3-406D-8EE2-81C92A6963C8}" destId="{1D7546D8-21F2-4492-84B8-1DA75F1D087B}" srcOrd="0" destOrd="0" presId="urn:microsoft.com/office/officeart/2005/8/layout/hierarchy3"/>
    <dgm:cxn modelId="{3E9D9857-1D15-4DAB-AFCF-BD4CB7CD5C9E}" type="presOf" srcId="{B1368E84-B4B2-487E-A3FD-E89A48B63EC6}" destId="{2AB81856-352B-42BE-89C3-EA5E886ACC6D}" srcOrd="0" destOrd="0" presId="urn:microsoft.com/office/officeart/2005/8/layout/hierarchy3"/>
    <dgm:cxn modelId="{5E550743-44C9-4AE7-88A2-81D49C611E0C}" type="presOf" srcId="{42842071-E8BA-448F-AE40-47E8067856CF}" destId="{6ECEACF9-6DFC-46ED-A948-65376DCEA5DE}" srcOrd="0" destOrd="0" presId="urn:microsoft.com/office/officeart/2005/8/layout/hierarchy3"/>
    <dgm:cxn modelId="{F5D8C713-8017-4AD6-BC4B-7AA5E6F5FE02}" srcId="{AFDB2A59-D0A7-487D-B3D8-06AE21B838CB}" destId="{B1368E84-B4B2-487E-A3FD-E89A48B63EC6}" srcOrd="0" destOrd="0" parTransId="{1A24EEDC-3039-4951-834F-702A4C6D3029}" sibTransId="{7E3075BC-738B-4BAD-BACD-906FB4DBBD3F}"/>
    <dgm:cxn modelId="{F1A38BA4-DA0B-44B8-B1CC-C65FD7E49EB9}" srcId="{5151B643-9890-41EF-8EF3-75FCB9D5827B}" destId="{7306A1E4-6758-4917-A95A-E6225816E7FC}" srcOrd="0" destOrd="0" parTransId="{16F59EE8-D842-4410-9763-0D0F1D3801CC}" sibTransId="{09941ED2-53A4-42DB-8B02-B0801944E469}"/>
    <dgm:cxn modelId="{1F007FB7-32D5-4E1F-B9FE-9735088D36CB}" type="presOf" srcId="{7306A1E4-6758-4917-A95A-E6225816E7FC}" destId="{9B33887F-1C0F-432B-A43C-25655D105570}" srcOrd="0" destOrd="0" presId="urn:microsoft.com/office/officeart/2005/8/layout/hierarchy3"/>
    <dgm:cxn modelId="{1A627CAD-1C87-47EC-9891-054542A4F354}" type="presOf" srcId="{FC162CE8-9217-4675-A1F8-ED5E2C31855B}" destId="{0D85D133-4B71-4FBC-9AC9-4A3485304DF1}" srcOrd="0" destOrd="0" presId="urn:microsoft.com/office/officeart/2005/8/layout/hierarchy3"/>
    <dgm:cxn modelId="{212A4638-C067-43F2-9DD6-6239461FC9FE}" srcId="{7306A1E4-6758-4917-A95A-E6225816E7FC}" destId="{E4A2523F-BD83-4B68-B70B-739389DCAA98}" srcOrd="1" destOrd="0" parTransId="{C950ED56-BDA8-4EEB-A239-0E472828C3C2}" sibTransId="{CD9A927C-9FA4-4A1A-9156-E4116C205DE9}"/>
    <dgm:cxn modelId="{0F73BE2D-BEF6-416A-9A94-C93EF8FA5C69}" type="presOf" srcId="{AFDB2A59-D0A7-487D-B3D8-06AE21B838CB}" destId="{A49380E3-8075-4832-B5DC-7BBCA04B4E0C}" srcOrd="1" destOrd="0" presId="urn:microsoft.com/office/officeart/2005/8/layout/hierarchy3"/>
    <dgm:cxn modelId="{552358C4-690F-41A8-9FA8-5B13F109134B}" srcId="{AFDB2A59-D0A7-487D-B3D8-06AE21B838CB}" destId="{8A3B1BE8-E916-40AB-B5E2-1DDBCC76CB08}" srcOrd="1" destOrd="0" parTransId="{FC162CE8-9217-4675-A1F8-ED5E2C31855B}" sibTransId="{B12B0121-AA72-4E01-923C-7AA9733C5705}"/>
    <dgm:cxn modelId="{D662E8C1-4F22-4D43-8597-23F513799BC0}" type="presOf" srcId="{1A24EEDC-3039-4951-834F-702A4C6D3029}" destId="{5EC6A8C3-91F5-4A9C-9246-D5CC944FFF69}" srcOrd="0" destOrd="0" presId="urn:microsoft.com/office/officeart/2005/8/layout/hierarchy3"/>
    <dgm:cxn modelId="{9BA99458-674E-47A7-84B1-A628CA69F373}" type="presOf" srcId="{AFDB2A59-D0A7-487D-B3D8-06AE21B838CB}" destId="{CCDE6210-A04A-4E9C-B3ED-F1EA4AF7CDC9}" srcOrd="0" destOrd="0" presId="urn:microsoft.com/office/officeart/2005/8/layout/hierarchy3"/>
    <dgm:cxn modelId="{C2DAA869-EDC2-4F37-9B39-426AD2C27A81}" type="presOf" srcId="{8A3B1BE8-E916-40AB-B5E2-1DDBCC76CB08}" destId="{2184BD1C-D447-4184-8A6F-653268B5688A}" srcOrd="0" destOrd="0" presId="urn:microsoft.com/office/officeart/2005/8/layout/hierarchy3"/>
    <dgm:cxn modelId="{34315496-6E25-4A56-907B-8D8EEE4D4EE7}" type="presOf" srcId="{E4A2523F-BD83-4B68-B70B-739389DCAA98}" destId="{11614A3F-2487-483A-9357-5FC54E3920F6}" srcOrd="0" destOrd="0" presId="urn:microsoft.com/office/officeart/2005/8/layout/hierarchy3"/>
    <dgm:cxn modelId="{9F39021A-42A3-444E-A9EF-F8C508708D1B}" type="presParOf" srcId="{3B5C4BF7-DECA-47AB-A03A-3C7CFD6E648F}" destId="{716D1E8C-3BF2-4CB9-B68E-EBAEBB44E937}" srcOrd="0" destOrd="0" presId="urn:microsoft.com/office/officeart/2005/8/layout/hierarchy3"/>
    <dgm:cxn modelId="{7AF1D3E6-B523-490E-8866-AF12BB1B5015}" type="presParOf" srcId="{716D1E8C-3BF2-4CB9-B68E-EBAEBB44E937}" destId="{5E5325F9-889F-4317-BFCC-FF54A3BB0C24}" srcOrd="0" destOrd="0" presId="urn:microsoft.com/office/officeart/2005/8/layout/hierarchy3"/>
    <dgm:cxn modelId="{70506846-E48E-49B1-A565-8DE51895E176}" type="presParOf" srcId="{5E5325F9-889F-4317-BFCC-FF54A3BB0C24}" destId="{9B33887F-1C0F-432B-A43C-25655D105570}" srcOrd="0" destOrd="0" presId="urn:microsoft.com/office/officeart/2005/8/layout/hierarchy3"/>
    <dgm:cxn modelId="{9FE76382-CFCE-4E3D-A1D6-7DE60AA179EB}" type="presParOf" srcId="{5E5325F9-889F-4317-BFCC-FF54A3BB0C24}" destId="{A5C56700-3937-4E0C-8FBC-7DA46C99CD8F}" srcOrd="1" destOrd="0" presId="urn:microsoft.com/office/officeart/2005/8/layout/hierarchy3"/>
    <dgm:cxn modelId="{9A50F508-76F0-41DA-B85D-4493A62A026E}" type="presParOf" srcId="{716D1E8C-3BF2-4CB9-B68E-EBAEBB44E937}" destId="{ACEC70BE-16E1-43F2-B851-788EF3BD7DAC}" srcOrd="1" destOrd="0" presId="urn:microsoft.com/office/officeart/2005/8/layout/hierarchy3"/>
    <dgm:cxn modelId="{257006CE-FAAA-410F-BF3E-0D247F8D6DAA}" type="presParOf" srcId="{ACEC70BE-16E1-43F2-B851-788EF3BD7DAC}" destId="{6ECEACF9-6DFC-46ED-A948-65376DCEA5DE}" srcOrd="0" destOrd="0" presId="urn:microsoft.com/office/officeart/2005/8/layout/hierarchy3"/>
    <dgm:cxn modelId="{23450FDF-C63A-4051-8330-3A6FBD8D91C4}" type="presParOf" srcId="{ACEC70BE-16E1-43F2-B851-788EF3BD7DAC}" destId="{1D7546D8-21F2-4492-84B8-1DA75F1D087B}" srcOrd="1" destOrd="0" presId="urn:microsoft.com/office/officeart/2005/8/layout/hierarchy3"/>
    <dgm:cxn modelId="{910B659D-0493-4F11-83A4-F30539D7F4FA}" type="presParOf" srcId="{ACEC70BE-16E1-43F2-B851-788EF3BD7DAC}" destId="{E687CD24-0D2C-45E9-9CBE-31D93211587E}" srcOrd="2" destOrd="0" presId="urn:microsoft.com/office/officeart/2005/8/layout/hierarchy3"/>
    <dgm:cxn modelId="{0D71AB77-9981-49F8-B1AA-FD1A41317BE7}" type="presParOf" srcId="{ACEC70BE-16E1-43F2-B851-788EF3BD7DAC}" destId="{11614A3F-2487-483A-9357-5FC54E3920F6}" srcOrd="3" destOrd="0" presId="urn:microsoft.com/office/officeart/2005/8/layout/hierarchy3"/>
    <dgm:cxn modelId="{FA02A66E-C1AC-4D17-B7C3-09BCFEDC90B3}" type="presParOf" srcId="{3B5C4BF7-DECA-47AB-A03A-3C7CFD6E648F}" destId="{C8FEFEE1-7ACB-49F1-858A-05DFC88A2D6D}" srcOrd="1" destOrd="0" presId="urn:microsoft.com/office/officeart/2005/8/layout/hierarchy3"/>
    <dgm:cxn modelId="{206BC3A7-62F3-4137-9DE9-E38D3DC821B6}" type="presParOf" srcId="{C8FEFEE1-7ACB-49F1-858A-05DFC88A2D6D}" destId="{17CE9130-C83D-4CEB-853D-2CFA8520013B}" srcOrd="0" destOrd="0" presId="urn:microsoft.com/office/officeart/2005/8/layout/hierarchy3"/>
    <dgm:cxn modelId="{DE654DD1-3BC6-4FA5-8C10-6A043AE9FFBE}" type="presParOf" srcId="{17CE9130-C83D-4CEB-853D-2CFA8520013B}" destId="{CCDE6210-A04A-4E9C-B3ED-F1EA4AF7CDC9}" srcOrd="0" destOrd="0" presId="urn:microsoft.com/office/officeart/2005/8/layout/hierarchy3"/>
    <dgm:cxn modelId="{F9F6EBA7-DA9C-45CA-BF20-92975F7AA9B8}" type="presParOf" srcId="{17CE9130-C83D-4CEB-853D-2CFA8520013B}" destId="{A49380E3-8075-4832-B5DC-7BBCA04B4E0C}" srcOrd="1" destOrd="0" presId="urn:microsoft.com/office/officeart/2005/8/layout/hierarchy3"/>
    <dgm:cxn modelId="{CE14CA8A-8335-4CB0-967A-2F842763B92E}" type="presParOf" srcId="{C8FEFEE1-7ACB-49F1-858A-05DFC88A2D6D}" destId="{16A54165-6A0A-4058-9B88-B0E2084101BE}" srcOrd="1" destOrd="0" presId="urn:microsoft.com/office/officeart/2005/8/layout/hierarchy3"/>
    <dgm:cxn modelId="{4058CF63-9828-4017-BC82-B73596C8EA7C}" type="presParOf" srcId="{16A54165-6A0A-4058-9B88-B0E2084101BE}" destId="{5EC6A8C3-91F5-4A9C-9246-D5CC944FFF69}" srcOrd="0" destOrd="0" presId="urn:microsoft.com/office/officeart/2005/8/layout/hierarchy3"/>
    <dgm:cxn modelId="{00893057-1169-401E-8618-D1EEB0767DFC}" type="presParOf" srcId="{16A54165-6A0A-4058-9B88-B0E2084101BE}" destId="{2AB81856-352B-42BE-89C3-EA5E886ACC6D}" srcOrd="1" destOrd="0" presId="urn:microsoft.com/office/officeart/2005/8/layout/hierarchy3"/>
    <dgm:cxn modelId="{A9B59A77-410B-4806-B09B-063365C8A697}" type="presParOf" srcId="{16A54165-6A0A-4058-9B88-B0E2084101BE}" destId="{0D85D133-4B71-4FBC-9AC9-4A3485304DF1}" srcOrd="2" destOrd="0" presId="urn:microsoft.com/office/officeart/2005/8/layout/hierarchy3"/>
    <dgm:cxn modelId="{EB7B155F-6E62-477D-BB2C-0D1043A78E54}" type="presParOf" srcId="{16A54165-6A0A-4058-9B88-B0E2084101BE}" destId="{2184BD1C-D447-4184-8A6F-653268B5688A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608F1A5-E2E9-4C4D-B9EF-0085C5B6A129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72028FC-18B2-4A47-B0BB-95EF0956560A}">
      <dgm:prSet phldrT="[Текст]"/>
      <dgm:spPr>
        <a:solidFill>
          <a:schemeClr val="accent2"/>
        </a:solidFill>
      </dgm:spPr>
      <dgm:t>
        <a:bodyPr/>
        <a:lstStyle/>
        <a:p>
          <a:r>
            <a:rPr lang="uk-UA" dirty="0" err="1" smtClean="0"/>
            <a:t>Суб</a:t>
          </a:r>
          <a:r>
            <a:rPr lang="uk-UA" dirty="0" err="1" smtClean="0">
              <a:latin typeface="Calibri"/>
            </a:rPr>
            <a:t>´</a:t>
          </a:r>
          <a:r>
            <a:rPr lang="uk-UA" dirty="0" err="1" smtClean="0"/>
            <a:t>єкт</a:t>
          </a:r>
          <a:r>
            <a:rPr lang="uk-UA" dirty="0" smtClean="0"/>
            <a:t> правопорушення</a:t>
          </a:r>
          <a:endParaRPr lang="en-US" dirty="0"/>
        </a:p>
      </dgm:t>
    </dgm:pt>
    <dgm:pt modelId="{E928D234-9A05-45A4-8E0A-05393DED9C85}" type="parTrans" cxnId="{6873AF7B-E68E-4FAF-852E-5F76B6B879A5}">
      <dgm:prSet/>
      <dgm:spPr/>
      <dgm:t>
        <a:bodyPr/>
        <a:lstStyle/>
        <a:p>
          <a:endParaRPr lang="en-US"/>
        </a:p>
      </dgm:t>
    </dgm:pt>
    <dgm:pt modelId="{7C83E58D-188C-44F6-8AEC-D9980BB20CAE}" type="sibTrans" cxnId="{6873AF7B-E68E-4FAF-852E-5F76B6B879A5}">
      <dgm:prSet/>
      <dgm:spPr/>
      <dgm:t>
        <a:bodyPr/>
        <a:lstStyle/>
        <a:p>
          <a:endParaRPr lang="en-US"/>
        </a:p>
      </dgm:t>
    </dgm:pt>
    <dgm:pt modelId="{76911B32-33A4-4F28-B2A8-7F2BF3FDA290}">
      <dgm:prSet phldrT="[Текст]"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uk-UA" sz="2000" b="1" dirty="0" err="1" smtClean="0"/>
            <a:t>Деліктоздатна</a:t>
          </a:r>
          <a:r>
            <a:rPr lang="uk-UA" sz="2000" b="1" dirty="0" smtClean="0"/>
            <a:t> фізична чи юридична особа</a:t>
          </a:r>
          <a:r>
            <a:rPr lang="uk-UA" sz="1700" dirty="0" smtClean="0"/>
            <a:t>.</a:t>
          </a:r>
          <a:endParaRPr lang="en-US" sz="1700" dirty="0"/>
        </a:p>
      </dgm:t>
    </dgm:pt>
    <dgm:pt modelId="{D9250EEF-EC84-456C-ACB5-F1C987681CF3}" type="parTrans" cxnId="{300C8968-B36F-45B9-B8F2-91FF5AA82259}">
      <dgm:prSet/>
      <dgm:spPr/>
      <dgm:t>
        <a:bodyPr/>
        <a:lstStyle/>
        <a:p>
          <a:endParaRPr lang="en-US"/>
        </a:p>
      </dgm:t>
    </dgm:pt>
    <dgm:pt modelId="{63E01046-95B5-47C7-9343-F9BDFC4C03F3}" type="sibTrans" cxnId="{300C8968-B36F-45B9-B8F2-91FF5AA82259}">
      <dgm:prSet/>
      <dgm:spPr/>
      <dgm:t>
        <a:bodyPr/>
        <a:lstStyle/>
        <a:p>
          <a:endParaRPr lang="en-US"/>
        </a:p>
      </dgm:t>
    </dgm:pt>
    <dgm:pt modelId="{BA5342DB-1687-46ED-9670-1CC433D86C3F}">
      <dgm:prSet phldrT="[Текст]"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uk-UA" sz="2000" b="1" i="1" dirty="0" smtClean="0"/>
            <a:t>Осудність</a:t>
          </a:r>
          <a:r>
            <a:rPr lang="uk-UA" sz="2000" dirty="0" smtClean="0"/>
            <a:t> – це стан людини, коли вона розуміє характер і значення своїх дій та може керувати ними.</a:t>
          </a:r>
          <a:endParaRPr lang="en-US" sz="2000" dirty="0"/>
        </a:p>
      </dgm:t>
    </dgm:pt>
    <dgm:pt modelId="{1B3A76F5-7B78-480A-B269-B302BE44464A}" type="parTrans" cxnId="{2886E7AB-5694-4EAF-89F3-C600FA1C7166}">
      <dgm:prSet/>
      <dgm:spPr/>
      <dgm:t>
        <a:bodyPr/>
        <a:lstStyle/>
        <a:p>
          <a:endParaRPr lang="en-US"/>
        </a:p>
      </dgm:t>
    </dgm:pt>
    <dgm:pt modelId="{315D4F3F-1E55-441C-9B97-785D9A86F2EE}" type="sibTrans" cxnId="{2886E7AB-5694-4EAF-89F3-C600FA1C7166}">
      <dgm:prSet/>
      <dgm:spPr/>
      <dgm:t>
        <a:bodyPr/>
        <a:lstStyle/>
        <a:p>
          <a:endParaRPr lang="en-US"/>
        </a:p>
      </dgm:t>
    </dgm:pt>
    <dgm:pt modelId="{B9A60A8A-7C53-4AD6-A52A-5DE4A341AF83}">
      <dgm:prSet phldrT="[Текст]"/>
      <dgm:spPr>
        <a:solidFill>
          <a:schemeClr val="accent2"/>
        </a:solidFill>
      </dgm:spPr>
      <dgm:t>
        <a:bodyPr/>
        <a:lstStyle/>
        <a:p>
          <a:r>
            <a:rPr lang="uk-UA" dirty="0" err="1" smtClean="0"/>
            <a:t>Суб</a:t>
          </a:r>
          <a:r>
            <a:rPr lang="uk-UA" dirty="0" err="1" smtClean="0">
              <a:latin typeface="Calibri"/>
            </a:rPr>
            <a:t>´</a:t>
          </a:r>
          <a:r>
            <a:rPr lang="uk-UA" dirty="0" err="1" smtClean="0"/>
            <a:t>єктивна</a:t>
          </a:r>
          <a:r>
            <a:rPr lang="uk-UA" dirty="0" smtClean="0"/>
            <a:t> сторона правопорушення</a:t>
          </a:r>
          <a:endParaRPr lang="en-US" dirty="0"/>
        </a:p>
      </dgm:t>
    </dgm:pt>
    <dgm:pt modelId="{12494D32-A1F0-4B8E-86DE-C8197A9BF07E}" type="parTrans" cxnId="{F1487D43-88A3-4600-8B58-69F0C184553B}">
      <dgm:prSet/>
      <dgm:spPr/>
      <dgm:t>
        <a:bodyPr/>
        <a:lstStyle/>
        <a:p>
          <a:endParaRPr lang="en-US"/>
        </a:p>
      </dgm:t>
    </dgm:pt>
    <dgm:pt modelId="{F8039B1F-5972-4403-99F1-E9CFEC215D8D}" type="sibTrans" cxnId="{F1487D43-88A3-4600-8B58-69F0C184553B}">
      <dgm:prSet/>
      <dgm:spPr/>
      <dgm:t>
        <a:bodyPr/>
        <a:lstStyle/>
        <a:p>
          <a:endParaRPr lang="en-US"/>
        </a:p>
      </dgm:t>
    </dgm:pt>
    <dgm:pt modelId="{1F62224A-FE0E-4EEC-BA06-B44429286CC0}">
      <dgm:prSet phldrT="[Текст]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uk-UA" b="1" dirty="0" smtClean="0"/>
            <a:t>Внутрішня психічна діяльність </a:t>
          </a:r>
          <a:r>
            <a:rPr lang="uk-UA" b="1" dirty="0" err="1" smtClean="0"/>
            <a:t>суб</a:t>
          </a:r>
          <a:r>
            <a:rPr lang="uk-UA" b="1" dirty="0" err="1" smtClean="0">
              <a:latin typeface="Calibri"/>
            </a:rPr>
            <a:t>´</a:t>
          </a:r>
          <a:r>
            <a:rPr lang="uk-UA" b="1" dirty="0" err="1" smtClean="0"/>
            <a:t>єкта</a:t>
          </a:r>
          <a:r>
            <a:rPr lang="uk-UA" b="1" dirty="0" smtClean="0"/>
            <a:t>, </a:t>
          </a:r>
          <a:r>
            <a:rPr lang="uk-UA" b="1" dirty="0" err="1" smtClean="0"/>
            <a:t>пов</a:t>
          </a:r>
          <a:r>
            <a:rPr lang="uk-UA" b="1" dirty="0" err="1" smtClean="0">
              <a:latin typeface="Calibri"/>
            </a:rPr>
            <a:t>´</a:t>
          </a:r>
          <a:r>
            <a:rPr lang="uk-UA" b="1" dirty="0" err="1" smtClean="0"/>
            <a:t>язана</a:t>
          </a:r>
          <a:r>
            <a:rPr lang="uk-UA" b="1" dirty="0" smtClean="0"/>
            <a:t> зі скоєнням правопорушення.</a:t>
          </a:r>
          <a:endParaRPr lang="en-US" b="1" dirty="0"/>
        </a:p>
      </dgm:t>
    </dgm:pt>
    <dgm:pt modelId="{8871ACC5-82C4-4E49-BA8F-94D3DBC7D5E7}" type="parTrans" cxnId="{34D1EE57-7F15-4971-A071-BFCAFFDC110C}">
      <dgm:prSet/>
      <dgm:spPr/>
      <dgm:t>
        <a:bodyPr/>
        <a:lstStyle/>
        <a:p>
          <a:endParaRPr lang="en-US"/>
        </a:p>
      </dgm:t>
    </dgm:pt>
    <dgm:pt modelId="{1370D059-98D9-4F23-9A36-94A37776792D}" type="sibTrans" cxnId="{34D1EE57-7F15-4971-A071-BFCAFFDC110C}">
      <dgm:prSet/>
      <dgm:spPr/>
      <dgm:t>
        <a:bodyPr/>
        <a:lstStyle/>
        <a:p>
          <a:endParaRPr lang="en-US"/>
        </a:p>
      </dgm:t>
    </dgm:pt>
    <dgm:pt modelId="{515520FD-E0BC-4BB0-94D7-D1F70FB37A82}">
      <dgm:prSet phldrT="[Текст]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uk-UA" b="1" i="1" dirty="0" smtClean="0"/>
            <a:t>Вина</a:t>
          </a:r>
          <a:r>
            <a:rPr lang="uk-UA" dirty="0" smtClean="0"/>
            <a:t> – психічне ставлення особи до вчиненого  нею суспільно небезпечного діяння та його шкідливих наслідків.</a:t>
          </a:r>
        </a:p>
        <a:p>
          <a:r>
            <a:rPr lang="uk-UA" dirty="0" smtClean="0"/>
            <a:t>Крім вини має факультативні елементи – мотив і мету.</a:t>
          </a:r>
          <a:endParaRPr lang="en-US" dirty="0"/>
        </a:p>
      </dgm:t>
    </dgm:pt>
    <dgm:pt modelId="{DAB5B959-3869-4287-8849-E60718FAE52C}" type="parTrans" cxnId="{DAF2592F-5FEF-4CE7-A32C-9298E0745B37}">
      <dgm:prSet/>
      <dgm:spPr/>
      <dgm:t>
        <a:bodyPr/>
        <a:lstStyle/>
        <a:p>
          <a:endParaRPr lang="en-US"/>
        </a:p>
      </dgm:t>
    </dgm:pt>
    <dgm:pt modelId="{B9FE10EE-6DE1-4FC7-B955-50C501704286}" type="sibTrans" cxnId="{DAF2592F-5FEF-4CE7-A32C-9298E0745B37}">
      <dgm:prSet/>
      <dgm:spPr/>
      <dgm:t>
        <a:bodyPr/>
        <a:lstStyle/>
        <a:p>
          <a:endParaRPr lang="en-US"/>
        </a:p>
      </dgm:t>
    </dgm:pt>
    <dgm:pt modelId="{9AE41182-5207-4796-BAA4-CD73E545B5D5}" type="pres">
      <dgm:prSet presAssocID="{A608F1A5-E2E9-4C4D-B9EF-0085C5B6A129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F81787A1-F4F1-45A9-8D27-76800CAE92D2}" type="pres">
      <dgm:prSet presAssocID="{D72028FC-18B2-4A47-B0BB-95EF0956560A}" presName="root" presStyleCnt="0"/>
      <dgm:spPr/>
    </dgm:pt>
    <dgm:pt modelId="{20B2E025-A94F-4D1D-BD71-0D4694DAB39E}" type="pres">
      <dgm:prSet presAssocID="{D72028FC-18B2-4A47-B0BB-95EF0956560A}" presName="rootComposite" presStyleCnt="0"/>
      <dgm:spPr/>
    </dgm:pt>
    <dgm:pt modelId="{92C35082-B072-4E8F-81F6-EDFACCAAC47D}" type="pres">
      <dgm:prSet presAssocID="{D72028FC-18B2-4A47-B0BB-95EF0956560A}" presName="rootText" presStyleLbl="node1" presStyleIdx="0" presStyleCnt="2" custScaleX="113816" custLinFactNeighborX="-19747" custLinFactNeighborY="5006"/>
      <dgm:spPr/>
      <dgm:t>
        <a:bodyPr/>
        <a:lstStyle/>
        <a:p>
          <a:endParaRPr lang="en-US"/>
        </a:p>
      </dgm:t>
    </dgm:pt>
    <dgm:pt modelId="{7EBDBD63-77BB-4391-9CD8-AEC853DD6CC9}" type="pres">
      <dgm:prSet presAssocID="{D72028FC-18B2-4A47-B0BB-95EF0956560A}" presName="rootConnector" presStyleLbl="node1" presStyleIdx="0" presStyleCnt="2"/>
      <dgm:spPr/>
      <dgm:t>
        <a:bodyPr/>
        <a:lstStyle/>
        <a:p>
          <a:endParaRPr lang="en-US"/>
        </a:p>
      </dgm:t>
    </dgm:pt>
    <dgm:pt modelId="{C44C2002-9612-40EB-9CBD-EE39A20FE172}" type="pres">
      <dgm:prSet presAssocID="{D72028FC-18B2-4A47-B0BB-95EF0956560A}" presName="childShape" presStyleCnt="0"/>
      <dgm:spPr/>
    </dgm:pt>
    <dgm:pt modelId="{0412A27A-A5DF-4D5D-8210-B2E5307D1933}" type="pres">
      <dgm:prSet presAssocID="{D9250EEF-EC84-456C-ACB5-F1C987681CF3}" presName="Name13" presStyleLbl="parChTrans1D2" presStyleIdx="0" presStyleCnt="4"/>
      <dgm:spPr/>
      <dgm:t>
        <a:bodyPr/>
        <a:lstStyle/>
        <a:p>
          <a:endParaRPr lang="en-US"/>
        </a:p>
      </dgm:t>
    </dgm:pt>
    <dgm:pt modelId="{FF1CA575-6D75-4580-B7F3-6FA770C0BA84}" type="pres">
      <dgm:prSet presAssocID="{76911B32-33A4-4F28-B2A8-7F2BF3FDA290}" presName="childText" presStyleLbl="bgAcc1" presStyleIdx="0" presStyleCnt="4" custScaleX="125886" custScaleY="138164" custLinFactNeighborX="-456" custLinFactNeighborY="-282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3EDE6C-D8D9-48BB-85FE-EDE1F4A3FCC7}" type="pres">
      <dgm:prSet presAssocID="{1B3A76F5-7B78-480A-B269-B302BE44464A}" presName="Name13" presStyleLbl="parChTrans1D2" presStyleIdx="1" presStyleCnt="4"/>
      <dgm:spPr/>
      <dgm:t>
        <a:bodyPr/>
        <a:lstStyle/>
        <a:p>
          <a:endParaRPr lang="en-US"/>
        </a:p>
      </dgm:t>
    </dgm:pt>
    <dgm:pt modelId="{034615C7-8C87-4417-B81F-37A384B17326}" type="pres">
      <dgm:prSet presAssocID="{BA5342DB-1687-46ED-9670-1CC433D86C3F}" presName="childText" presStyleLbl="bgAcc1" presStyleIdx="1" presStyleCnt="4" custScaleX="131938" custScaleY="154361" custLinFactNeighborX="-5275" custLinFactNeighborY="-840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8A1456-5399-4D2B-BF82-B7F3776643A0}" type="pres">
      <dgm:prSet presAssocID="{B9A60A8A-7C53-4AD6-A52A-5DE4A341AF83}" presName="root" presStyleCnt="0"/>
      <dgm:spPr/>
    </dgm:pt>
    <dgm:pt modelId="{60119258-2DBC-4E90-B76C-7463E97D6B7C}" type="pres">
      <dgm:prSet presAssocID="{B9A60A8A-7C53-4AD6-A52A-5DE4A341AF83}" presName="rootComposite" presStyleCnt="0"/>
      <dgm:spPr/>
    </dgm:pt>
    <dgm:pt modelId="{770A5E7C-713D-45FD-AB87-5AE1B350F60D}" type="pres">
      <dgm:prSet presAssocID="{B9A60A8A-7C53-4AD6-A52A-5DE4A341AF83}" presName="rootText" presStyleLbl="node1" presStyleIdx="1" presStyleCnt="2" custScaleX="128300" custLinFactNeighborX="-10368" custLinFactNeighborY="5006"/>
      <dgm:spPr/>
      <dgm:t>
        <a:bodyPr/>
        <a:lstStyle/>
        <a:p>
          <a:endParaRPr lang="en-US"/>
        </a:p>
      </dgm:t>
    </dgm:pt>
    <dgm:pt modelId="{00A8AC10-FC26-4EF0-9497-983467C3CB81}" type="pres">
      <dgm:prSet presAssocID="{B9A60A8A-7C53-4AD6-A52A-5DE4A341AF83}" presName="rootConnector" presStyleLbl="node1" presStyleIdx="1" presStyleCnt="2"/>
      <dgm:spPr/>
      <dgm:t>
        <a:bodyPr/>
        <a:lstStyle/>
        <a:p>
          <a:endParaRPr lang="en-US"/>
        </a:p>
      </dgm:t>
    </dgm:pt>
    <dgm:pt modelId="{98742FAF-4CAC-4D32-BCAC-8CD2ED8596A1}" type="pres">
      <dgm:prSet presAssocID="{B9A60A8A-7C53-4AD6-A52A-5DE4A341AF83}" presName="childShape" presStyleCnt="0"/>
      <dgm:spPr/>
    </dgm:pt>
    <dgm:pt modelId="{FEFA6613-EBBA-4CFD-A9FF-B53ECE647FB5}" type="pres">
      <dgm:prSet presAssocID="{8871ACC5-82C4-4E49-BA8F-94D3DBC7D5E7}" presName="Name13" presStyleLbl="parChTrans1D2" presStyleIdx="2" presStyleCnt="4"/>
      <dgm:spPr/>
      <dgm:t>
        <a:bodyPr/>
        <a:lstStyle/>
        <a:p>
          <a:endParaRPr lang="en-US"/>
        </a:p>
      </dgm:t>
    </dgm:pt>
    <dgm:pt modelId="{C80FE7E9-CA37-4760-83E4-D5B6E246A79F}" type="pres">
      <dgm:prSet presAssocID="{1F62224A-FE0E-4EEC-BA06-B44429286CC0}" presName="childText" presStyleLbl="bgAcc1" presStyleIdx="2" presStyleCnt="4" custScaleX="214700" custLinFactNeighborX="45157" custLinFactNeighborY="-52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71FB81-5D9A-4289-AF40-EB1794B15158}" type="pres">
      <dgm:prSet presAssocID="{DAB5B959-3869-4287-8849-E60718FAE52C}" presName="Name13" presStyleLbl="parChTrans1D2" presStyleIdx="3" presStyleCnt="4"/>
      <dgm:spPr/>
      <dgm:t>
        <a:bodyPr/>
        <a:lstStyle/>
        <a:p>
          <a:endParaRPr lang="en-US"/>
        </a:p>
      </dgm:t>
    </dgm:pt>
    <dgm:pt modelId="{9CE16F88-780A-4E14-A995-57F670B44081}" type="pres">
      <dgm:prSet presAssocID="{515520FD-E0BC-4BB0-94D7-D1F70FB37A82}" presName="childText" presStyleLbl="bgAcc1" presStyleIdx="3" presStyleCnt="4" custScaleX="202203" custScaleY="173482" custLinFactNeighborX="2872" custLinFactNeighborY="2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7B2A601-371C-42EE-9989-3F2FBEBE9941}" type="presOf" srcId="{D9250EEF-EC84-456C-ACB5-F1C987681CF3}" destId="{0412A27A-A5DF-4D5D-8210-B2E5307D1933}" srcOrd="0" destOrd="0" presId="urn:microsoft.com/office/officeart/2005/8/layout/hierarchy3"/>
    <dgm:cxn modelId="{CF74C39B-8BE0-4651-9840-113240971CF8}" type="presOf" srcId="{D72028FC-18B2-4A47-B0BB-95EF0956560A}" destId="{7EBDBD63-77BB-4391-9CD8-AEC853DD6CC9}" srcOrd="1" destOrd="0" presId="urn:microsoft.com/office/officeart/2005/8/layout/hierarchy3"/>
    <dgm:cxn modelId="{96C1C333-2AAE-4570-8DE4-37B272D6AB81}" type="presOf" srcId="{1B3A76F5-7B78-480A-B269-B302BE44464A}" destId="{0C3EDE6C-D8D9-48BB-85FE-EDE1F4A3FCC7}" srcOrd="0" destOrd="0" presId="urn:microsoft.com/office/officeart/2005/8/layout/hierarchy3"/>
    <dgm:cxn modelId="{DAF2592F-5FEF-4CE7-A32C-9298E0745B37}" srcId="{B9A60A8A-7C53-4AD6-A52A-5DE4A341AF83}" destId="{515520FD-E0BC-4BB0-94D7-D1F70FB37A82}" srcOrd="1" destOrd="0" parTransId="{DAB5B959-3869-4287-8849-E60718FAE52C}" sibTransId="{B9FE10EE-6DE1-4FC7-B955-50C501704286}"/>
    <dgm:cxn modelId="{34D1EE57-7F15-4971-A071-BFCAFFDC110C}" srcId="{B9A60A8A-7C53-4AD6-A52A-5DE4A341AF83}" destId="{1F62224A-FE0E-4EEC-BA06-B44429286CC0}" srcOrd="0" destOrd="0" parTransId="{8871ACC5-82C4-4E49-BA8F-94D3DBC7D5E7}" sibTransId="{1370D059-98D9-4F23-9A36-94A37776792D}"/>
    <dgm:cxn modelId="{E3B34109-E983-4D18-ACC5-BF776CD05E71}" type="presOf" srcId="{DAB5B959-3869-4287-8849-E60718FAE52C}" destId="{B971FB81-5D9A-4289-AF40-EB1794B15158}" srcOrd="0" destOrd="0" presId="urn:microsoft.com/office/officeart/2005/8/layout/hierarchy3"/>
    <dgm:cxn modelId="{253AAC3E-ACBF-43DF-93CA-49FF5B1938B1}" type="presOf" srcId="{B9A60A8A-7C53-4AD6-A52A-5DE4A341AF83}" destId="{00A8AC10-FC26-4EF0-9497-983467C3CB81}" srcOrd="1" destOrd="0" presId="urn:microsoft.com/office/officeart/2005/8/layout/hierarchy3"/>
    <dgm:cxn modelId="{B25552E5-6BE7-4F74-982E-6B4D469E31E8}" type="presOf" srcId="{B9A60A8A-7C53-4AD6-A52A-5DE4A341AF83}" destId="{770A5E7C-713D-45FD-AB87-5AE1B350F60D}" srcOrd="0" destOrd="0" presId="urn:microsoft.com/office/officeart/2005/8/layout/hierarchy3"/>
    <dgm:cxn modelId="{1C14CF5D-AA5B-46EB-B3D6-9450844046F8}" type="presOf" srcId="{A608F1A5-E2E9-4C4D-B9EF-0085C5B6A129}" destId="{9AE41182-5207-4796-BAA4-CD73E545B5D5}" srcOrd="0" destOrd="0" presId="urn:microsoft.com/office/officeart/2005/8/layout/hierarchy3"/>
    <dgm:cxn modelId="{25875ACC-0580-4E1F-BB4D-F3086E23A768}" type="presOf" srcId="{8871ACC5-82C4-4E49-BA8F-94D3DBC7D5E7}" destId="{FEFA6613-EBBA-4CFD-A9FF-B53ECE647FB5}" srcOrd="0" destOrd="0" presId="urn:microsoft.com/office/officeart/2005/8/layout/hierarchy3"/>
    <dgm:cxn modelId="{9DB2ACB1-C758-41CB-84E6-BA65A99D88BF}" type="presOf" srcId="{BA5342DB-1687-46ED-9670-1CC433D86C3F}" destId="{034615C7-8C87-4417-B81F-37A384B17326}" srcOrd="0" destOrd="0" presId="urn:microsoft.com/office/officeart/2005/8/layout/hierarchy3"/>
    <dgm:cxn modelId="{6873AF7B-E68E-4FAF-852E-5F76B6B879A5}" srcId="{A608F1A5-E2E9-4C4D-B9EF-0085C5B6A129}" destId="{D72028FC-18B2-4A47-B0BB-95EF0956560A}" srcOrd="0" destOrd="0" parTransId="{E928D234-9A05-45A4-8E0A-05393DED9C85}" sibTransId="{7C83E58D-188C-44F6-8AEC-D9980BB20CAE}"/>
    <dgm:cxn modelId="{F1487D43-88A3-4600-8B58-69F0C184553B}" srcId="{A608F1A5-E2E9-4C4D-B9EF-0085C5B6A129}" destId="{B9A60A8A-7C53-4AD6-A52A-5DE4A341AF83}" srcOrd="1" destOrd="0" parTransId="{12494D32-A1F0-4B8E-86DE-C8197A9BF07E}" sibTransId="{F8039B1F-5972-4403-99F1-E9CFEC215D8D}"/>
    <dgm:cxn modelId="{1FCE7828-60B5-4109-8DF1-4CE1C5105B40}" type="presOf" srcId="{D72028FC-18B2-4A47-B0BB-95EF0956560A}" destId="{92C35082-B072-4E8F-81F6-EDFACCAAC47D}" srcOrd="0" destOrd="0" presId="urn:microsoft.com/office/officeart/2005/8/layout/hierarchy3"/>
    <dgm:cxn modelId="{06C99D2A-DF4E-4B72-B5CA-5075EBF01CCC}" type="presOf" srcId="{1F62224A-FE0E-4EEC-BA06-B44429286CC0}" destId="{C80FE7E9-CA37-4760-83E4-D5B6E246A79F}" srcOrd="0" destOrd="0" presId="urn:microsoft.com/office/officeart/2005/8/layout/hierarchy3"/>
    <dgm:cxn modelId="{98921D13-38FF-4D56-89D2-46BD37737D32}" type="presOf" srcId="{515520FD-E0BC-4BB0-94D7-D1F70FB37A82}" destId="{9CE16F88-780A-4E14-A995-57F670B44081}" srcOrd="0" destOrd="0" presId="urn:microsoft.com/office/officeart/2005/8/layout/hierarchy3"/>
    <dgm:cxn modelId="{22221476-8BFD-41AA-8FC2-CAFE283582DC}" type="presOf" srcId="{76911B32-33A4-4F28-B2A8-7F2BF3FDA290}" destId="{FF1CA575-6D75-4580-B7F3-6FA770C0BA84}" srcOrd="0" destOrd="0" presId="urn:microsoft.com/office/officeart/2005/8/layout/hierarchy3"/>
    <dgm:cxn modelId="{2886E7AB-5694-4EAF-89F3-C600FA1C7166}" srcId="{D72028FC-18B2-4A47-B0BB-95EF0956560A}" destId="{BA5342DB-1687-46ED-9670-1CC433D86C3F}" srcOrd="1" destOrd="0" parTransId="{1B3A76F5-7B78-480A-B269-B302BE44464A}" sibTransId="{315D4F3F-1E55-441C-9B97-785D9A86F2EE}"/>
    <dgm:cxn modelId="{300C8968-B36F-45B9-B8F2-91FF5AA82259}" srcId="{D72028FC-18B2-4A47-B0BB-95EF0956560A}" destId="{76911B32-33A4-4F28-B2A8-7F2BF3FDA290}" srcOrd="0" destOrd="0" parTransId="{D9250EEF-EC84-456C-ACB5-F1C987681CF3}" sibTransId="{63E01046-95B5-47C7-9343-F9BDFC4C03F3}"/>
    <dgm:cxn modelId="{CFF87A6C-7221-4505-84FE-58F707F027CB}" type="presParOf" srcId="{9AE41182-5207-4796-BAA4-CD73E545B5D5}" destId="{F81787A1-F4F1-45A9-8D27-76800CAE92D2}" srcOrd="0" destOrd="0" presId="urn:microsoft.com/office/officeart/2005/8/layout/hierarchy3"/>
    <dgm:cxn modelId="{A2EC79F9-1768-4B7B-AFF5-25AEE9DF1F73}" type="presParOf" srcId="{F81787A1-F4F1-45A9-8D27-76800CAE92D2}" destId="{20B2E025-A94F-4D1D-BD71-0D4694DAB39E}" srcOrd="0" destOrd="0" presId="urn:microsoft.com/office/officeart/2005/8/layout/hierarchy3"/>
    <dgm:cxn modelId="{159D43CB-139C-4115-9565-9B39C439AEA3}" type="presParOf" srcId="{20B2E025-A94F-4D1D-BD71-0D4694DAB39E}" destId="{92C35082-B072-4E8F-81F6-EDFACCAAC47D}" srcOrd="0" destOrd="0" presId="urn:microsoft.com/office/officeart/2005/8/layout/hierarchy3"/>
    <dgm:cxn modelId="{C1470C7D-68B3-46A1-A0DD-43086890FDF4}" type="presParOf" srcId="{20B2E025-A94F-4D1D-BD71-0D4694DAB39E}" destId="{7EBDBD63-77BB-4391-9CD8-AEC853DD6CC9}" srcOrd="1" destOrd="0" presId="urn:microsoft.com/office/officeart/2005/8/layout/hierarchy3"/>
    <dgm:cxn modelId="{42E0FA06-39E3-4F7C-B6DD-81E05577B9FA}" type="presParOf" srcId="{F81787A1-F4F1-45A9-8D27-76800CAE92D2}" destId="{C44C2002-9612-40EB-9CBD-EE39A20FE172}" srcOrd="1" destOrd="0" presId="urn:microsoft.com/office/officeart/2005/8/layout/hierarchy3"/>
    <dgm:cxn modelId="{7D54ECC9-30F2-4A59-88AA-4BEF1594793E}" type="presParOf" srcId="{C44C2002-9612-40EB-9CBD-EE39A20FE172}" destId="{0412A27A-A5DF-4D5D-8210-B2E5307D1933}" srcOrd="0" destOrd="0" presId="urn:microsoft.com/office/officeart/2005/8/layout/hierarchy3"/>
    <dgm:cxn modelId="{FE940706-EF20-4AE7-BC94-AB57B9610137}" type="presParOf" srcId="{C44C2002-9612-40EB-9CBD-EE39A20FE172}" destId="{FF1CA575-6D75-4580-B7F3-6FA770C0BA84}" srcOrd="1" destOrd="0" presId="urn:microsoft.com/office/officeart/2005/8/layout/hierarchy3"/>
    <dgm:cxn modelId="{BD079367-A00F-4F59-9AFE-FBFAE9C96337}" type="presParOf" srcId="{C44C2002-9612-40EB-9CBD-EE39A20FE172}" destId="{0C3EDE6C-D8D9-48BB-85FE-EDE1F4A3FCC7}" srcOrd="2" destOrd="0" presId="urn:microsoft.com/office/officeart/2005/8/layout/hierarchy3"/>
    <dgm:cxn modelId="{B91E8BA3-1699-418B-A0F5-878FE7D44432}" type="presParOf" srcId="{C44C2002-9612-40EB-9CBD-EE39A20FE172}" destId="{034615C7-8C87-4417-B81F-37A384B17326}" srcOrd="3" destOrd="0" presId="urn:microsoft.com/office/officeart/2005/8/layout/hierarchy3"/>
    <dgm:cxn modelId="{A502C53B-E78E-4663-8029-458A08CB8FFF}" type="presParOf" srcId="{9AE41182-5207-4796-BAA4-CD73E545B5D5}" destId="{758A1456-5399-4D2B-BF82-B7F3776643A0}" srcOrd="1" destOrd="0" presId="urn:microsoft.com/office/officeart/2005/8/layout/hierarchy3"/>
    <dgm:cxn modelId="{2BCFEC59-7BD1-4C1A-9733-D5C3F0E4E47F}" type="presParOf" srcId="{758A1456-5399-4D2B-BF82-B7F3776643A0}" destId="{60119258-2DBC-4E90-B76C-7463E97D6B7C}" srcOrd="0" destOrd="0" presId="urn:microsoft.com/office/officeart/2005/8/layout/hierarchy3"/>
    <dgm:cxn modelId="{789BDBE4-6017-44D8-8436-042C7B04F65E}" type="presParOf" srcId="{60119258-2DBC-4E90-B76C-7463E97D6B7C}" destId="{770A5E7C-713D-45FD-AB87-5AE1B350F60D}" srcOrd="0" destOrd="0" presId="urn:microsoft.com/office/officeart/2005/8/layout/hierarchy3"/>
    <dgm:cxn modelId="{A71295B4-F748-4FBA-BDCC-7CF7750A8842}" type="presParOf" srcId="{60119258-2DBC-4E90-B76C-7463E97D6B7C}" destId="{00A8AC10-FC26-4EF0-9497-983467C3CB81}" srcOrd="1" destOrd="0" presId="urn:microsoft.com/office/officeart/2005/8/layout/hierarchy3"/>
    <dgm:cxn modelId="{12E2B271-9804-43D5-8ED6-E4E9382F8D5D}" type="presParOf" srcId="{758A1456-5399-4D2B-BF82-B7F3776643A0}" destId="{98742FAF-4CAC-4D32-BCAC-8CD2ED8596A1}" srcOrd="1" destOrd="0" presId="urn:microsoft.com/office/officeart/2005/8/layout/hierarchy3"/>
    <dgm:cxn modelId="{B6D8FB0E-5351-408F-8AAC-2F7800E64F47}" type="presParOf" srcId="{98742FAF-4CAC-4D32-BCAC-8CD2ED8596A1}" destId="{FEFA6613-EBBA-4CFD-A9FF-B53ECE647FB5}" srcOrd="0" destOrd="0" presId="urn:microsoft.com/office/officeart/2005/8/layout/hierarchy3"/>
    <dgm:cxn modelId="{8945DFDB-6E90-49A8-9B3F-7104A9409587}" type="presParOf" srcId="{98742FAF-4CAC-4D32-BCAC-8CD2ED8596A1}" destId="{C80FE7E9-CA37-4760-83E4-D5B6E246A79F}" srcOrd="1" destOrd="0" presId="urn:microsoft.com/office/officeart/2005/8/layout/hierarchy3"/>
    <dgm:cxn modelId="{3E80D9EB-AC29-489C-8D82-4D4320DF3235}" type="presParOf" srcId="{98742FAF-4CAC-4D32-BCAC-8CD2ED8596A1}" destId="{B971FB81-5D9A-4289-AF40-EB1794B15158}" srcOrd="2" destOrd="0" presId="urn:microsoft.com/office/officeart/2005/8/layout/hierarchy3"/>
    <dgm:cxn modelId="{5A287DF0-EEB5-49E7-B6C7-D601163932D5}" type="presParOf" srcId="{98742FAF-4CAC-4D32-BCAC-8CD2ED8596A1}" destId="{9CE16F88-780A-4E14-A995-57F670B44081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DDE36DD-08A3-4E1D-A837-19CB6451FB4C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D9A05F8-CF4C-47A7-97AA-85125EF64C79}">
      <dgm:prSet phldrT="[Текст]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uk-UA" b="1" dirty="0" smtClean="0"/>
            <a:t>За ступенем суспільної небезпечності</a:t>
          </a:r>
          <a:endParaRPr lang="en-US" b="1" dirty="0"/>
        </a:p>
      </dgm:t>
    </dgm:pt>
    <dgm:pt modelId="{86F2CED5-1E9B-4477-9B5C-ADB0AC679849}" type="parTrans" cxnId="{B4415494-CD4C-4A91-9945-C61A9DFE8E16}">
      <dgm:prSet/>
      <dgm:spPr/>
      <dgm:t>
        <a:bodyPr/>
        <a:lstStyle/>
        <a:p>
          <a:endParaRPr lang="en-US"/>
        </a:p>
      </dgm:t>
    </dgm:pt>
    <dgm:pt modelId="{BA805546-0E27-42A7-A4E3-F56343D27777}" type="sibTrans" cxnId="{B4415494-CD4C-4A91-9945-C61A9DFE8E16}">
      <dgm:prSet/>
      <dgm:spPr/>
      <dgm:t>
        <a:bodyPr/>
        <a:lstStyle/>
        <a:p>
          <a:endParaRPr lang="en-US"/>
        </a:p>
      </dgm:t>
    </dgm:pt>
    <dgm:pt modelId="{D9588F6B-8027-4E9B-98A0-D52079BC3785}">
      <dgm:prSet phldrT="[Текст]"/>
      <dgm:spPr>
        <a:solidFill>
          <a:schemeClr val="tx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uk-UA" b="1" i="1" dirty="0" smtClean="0"/>
            <a:t>Проступки</a:t>
          </a:r>
          <a:r>
            <a:rPr lang="uk-UA" dirty="0" smtClean="0"/>
            <a:t> </a:t>
          </a:r>
          <a:endParaRPr lang="en-US" dirty="0"/>
        </a:p>
      </dgm:t>
    </dgm:pt>
    <dgm:pt modelId="{A5F04F1A-C36F-4AE2-AB79-E4319A1D7D86}" type="parTrans" cxnId="{1F3602C1-C15E-48AE-AF0F-CF4AC9E0CDFA}">
      <dgm:prSet/>
      <dgm:spPr/>
      <dgm:t>
        <a:bodyPr/>
        <a:lstStyle/>
        <a:p>
          <a:endParaRPr lang="en-US"/>
        </a:p>
      </dgm:t>
    </dgm:pt>
    <dgm:pt modelId="{68EFFF08-9BAA-4895-B1F3-80B255BA62CC}" type="sibTrans" cxnId="{1F3602C1-C15E-48AE-AF0F-CF4AC9E0CDFA}">
      <dgm:prSet/>
      <dgm:spPr/>
      <dgm:t>
        <a:bodyPr/>
        <a:lstStyle/>
        <a:p>
          <a:endParaRPr lang="en-US"/>
        </a:p>
      </dgm:t>
    </dgm:pt>
    <dgm:pt modelId="{B011FDA6-E1BB-4D49-9171-FE7AD8882877}">
      <dgm:prSet phldrT="[Текст]"/>
      <dgm:spPr>
        <a:solidFill>
          <a:schemeClr val="accent2">
            <a:alpha val="90000"/>
          </a:schemeClr>
        </a:solidFill>
      </dgm:spPr>
      <dgm:t>
        <a:bodyPr/>
        <a:lstStyle/>
        <a:p>
          <a:r>
            <a:rPr lang="uk-UA" b="1" i="1" dirty="0" smtClean="0"/>
            <a:t>Злочини</a:t>
          </a:r>
          <a:r>
            <a:rPr lang="uk-UA" dirty="0" smtClean="0"/>
            <a:t> </a:t>
          </a:r>
          <a:endParaRPr lang="en-US" dirty="0"/>
        </a:p>
      </dgm:t>
    </dgm:pt>
    <dgm:pt modelId="{E7F46F08-69B8-47BC-AA1C-31E495331B4E}" type="parTrans" cxnId="{61E47A93-B8D4-4CE8-B55D-3A6A5B018EF4}">
      <dgm:prSet/>
      <dgm:spPr/>
      <dgm:t>
        <a:bodyPr/>
        <a:lstStyle/>
        <a:p>
          <a:endParaRPr lang="en-US"/>
        </a:p>
      </dgm:t>
    </dgm:pt>
    <dgm:pt modelId="{52A39456-4847-4729-B203-4F16EAE8CD0E}" type="sibTrans" cxnId="{61E47A93-B8D4-4CE8-B55D-3A6A5B018EF4}">
      <dgm:prSet/>
      <dgm:spPr/>
      <dgm:t>
        <a:bodyPr/>
        <a:lstStyle/>
        <a:p>
          <a:endParaRPr lang="en-US"/>
        </a:p>
      </dgm:t>
    </dgm:pt>
    <dgm:pt modelId="{7C4C1C56-0873-45D7-9570-7BA4F0D43B53}" type="pres">
      <dgm:prSet presAssocID="{EDDE36DD-08A3-4E1D-A837-19CB6451FB4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291D47A8-9872-440F-A4A9-4FCB444F5648}" type="pres">
      <dgm:prSet presAssocID="{4D9A05F8-CF4C-47A7-97AA-85125EF64C79}" presName="hierRoot1" presStyleCnt="0"/>
      <dgm:spPr/>
    </dgm:pt>
    <dgm:pt modelId="{39403307-E4F9-4E90-82A5-079C5E680AD2}" type="pres">
      <dgm:prSet presAssocID="{4D9A05F8-CF4C-47A7-97AA-85125EF64C79}" presName="composite" presStyleCnt="0"/>
      <dgm:spPr/>
    </dgm:pt>
    <dgm:pt modelId="{8A2B9D10-7074-4A34-BF55-71F95E0B08E8}" type="pres">
      <dgm:prSet presAssocID="{4D9A05F8-CF4C-47A7-97AA-85125EF64C79}" presName="background" presStyleLbl="node0" presStyleIdx="0" presStyleCnt="1"/>
      <dgm:spPr/>
    </dgm:pt>
    <dgm:pt modelId="{68A0C117-EA7A-4C84-B2F9-29EA16373AA2}" type="pres">
      <dgm:prSet presAssocID="{4D9A05F8-CF4C-47A7-97AA-85125EF64C79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BEEFE9A-F58A-4A79-BBEB-E1CEE5A8779A}" type="pres">
      <dgm:prSet presAssocID="{4D9A05F8-CF4C-47A7-97AA-85125EF64C79}" presName="hierChild2" presStyleCnt="0"/>
      <dgm:spPr/>
    </dgm:pt>
    <dgm:pt modelId="{F9290944-DC9A-418E-9034-A1B9AE14C53B}" type="pres">
      <dgm:prSet presAssocID="{A5F04F1A-C36F-4AE2-AB79-E4319A1D7D86}" presName="Name10" presStyleLbl="parChTrans1D2" presStyleIdx="0" presStyleCnt="2"/>
      <dgm:spPr/>
      <dgm:t>
        <a:bodyPr/>
        <a:lstStyle/>
        <a:p>
          <a:endParaRPr lang="en-US"/>
        </a:p>
      </dgm:t>
    </dgm:pt>
    <dgm:pt modelId="{9C11D35C-2015-4084-BD48-4BF361D70AD3}" type="pres">
      <dgm:prSet presAssocID="{D9588F6B-8027-4E9B-98A0-D52079BC3785}" presName="hierRoot2" presStyleCnt="0"/>
      <dgm:spPr/>
    </dgm:pt>
    <dgm:pt modelId="{92A734A6-DE16-4546-BE61-8E85DFB6D3F6}" type="pres">
      <dgm:prSet presAssocID="{D9588F6B-8027-4E9B-98A0-D52079BC3785}" presName="composite2" presStyleCnt="0"/>
      <dgm:spPr/>
    </dgm:pt>
    <dgm:pt modelId="{E5DC1AF0-1AC9-45ED-8CC9-0355908E17F7}" type="pres">
      <dgm:prSet presAssocID="{D9588F6B-8027-4E9B-98A0-D52079BC3785}" presName="background2" presStyleLbl="node2" presStyleIdx="0" presStyleCnt="2"/>
      <dgm:spPr/>
    </dgm:pt>
    <dgm:pt modelId="{59850091-0296-4B80-B491-7480354A4140}" type="pres">
      <dgm:prSet presAssocID="{D9588F6B-8027-4E9B-98A0-D52079BC3785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F78C0E3-50B5-4401-BF8C-53793917265E}" type="pres">
      <dgm:prSet presAssocID="{D9588F6B-8027-4E9B-98A0-D52079BC3785}" presName="hierChild3" presStyleCnt="0"/>
      <dgm:spPr/>
    </dgm:pt>
    <dgm:pt modelId="{9B8B4D4A-4454-4677-8919-C5F6B772C972}" type="pres">
      <dgm:prSet presAssocID="{E7F46F08-69B8-47BC-AA1C-31E495331B4E}" presName="Name10" presStyleLbl="parChTrans1D2" presStyleIdx="1" presStyleCnt="2"/>
      <dgm:spPr/>
      <dgm:t>
        <a:bodyPr/>
        <a:lstStyle/>
        <a:p>
          <a:endParaRPr lang="en-US"/>
        </a:p>
      </dgm:t>
    </dgm:pt>
    <dgm:pt modelId="{9A8E038E-A4CB-463A-B297-7F51EA6CA91B}" type="pres">
      <dgm:prSet presAssocID="{B011FDA6-E1BB-4D49-9171-FE7AD8882877}" presName="hierRoot2" presStyleCnt="0"/>
      <dgm:spPr/>
    </dgm:pt>
    <dgm:pt modelId="{3CE53E6E-0C05-4416-8FCD-DEAE0B4B5A92}" type="pres">
      <dgm:prSet presAssocID="{B011FDA6-E1BB-4D49-9171-FE7AD8882877}" presName="composite2" presStyleCnt="0"/>
      <dgm:spPr/>
    </dgm:pt>
    <dgm:pt modelId="{8CB8DCD2-F3D9-468F-BF6A-CE3B0E001454}" type="pres">
      <dgm:prSet presAssocID="{B011FDA6-E1BB-4D49-9171-FE7AD8882877}" presName="background2" presStyleLbl="node2" presStyleIdx="1" presStyleCnt="2"/>
      <dgm:spPr/>
    </dgm:pt>
    <dgm:pt modelId="{A983B639-E863-40F8-BE6C-FE5C88A20097}" type="pres">
      <dgm:prSet presAssocID="{B011FDA6-E1BB-4D49-9171-FE7AD8882877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FE8E903-6724-444A-82A6-C3F4A76AD3B3}" type="pres">
      <dgm:prSet presAssocID="{B011FDA6-E1BB-4D49-9171-FE7AD8882877}" presName="hierChild3" presStyleCnt="0"/>
      <dgm:spPr/>
    </dgm:pt>
  </dgm:ptLst>
  <dgm:cxnLst>
    <dgm:cxn modelId="{B4415494-CD4C-4A91-9945-C61A9DFE8E16}" srcId="{EDDE36DD-08A3-4E1D-A837-19CB6451FB4C}" destId="{4D9A05F8-CF4C-47A7-97AA-85125EF64C79}" srcOrd="0" destOrd="0" parTransId="{86F2CED5-1E9B-4477-9B5C-ADB0AC679849}" sibTransId="{BA805546-0E27-42A7-A4E3-F56343D27777}"/>
    <dgm:cxn modelId="{1F3602C1-C15E-48AE-AF0F-CF4AC9E0CDFA}" srcId="{4D9A05F8-CF4C-47A7-97AA-85125EF64C79}" destId="{D9588F6B-8027-4E9B-98A0-D52079BC3785}" srcOrd="0" destOrd="0" parTransId="{A5F04F1A-C36F-4AE2-AB79-E4319A1D7D86}" sibTransId="{68EFFF08-9BAA-4895-B1F3-80B255BA62CC}"/>
    <dgm:cxn modelId="{61E47A93-B8D4-4CE8-B55D-3A6A5B018EF4}" srcId="{4D9A05F8-CF4C-47A7-97AA-85125EF64C79}" destId="{B011FDA6-E1BB-4D49-9171-FE7AD8882877}" srcOrd="1" destOrd="0" parTransId="{E7F46F08-69B8-47BC-AA1C-31E495331B4E}" sibTransId="{52A39456-4847-4729-B203-4F16EAE8CD0E}"/>
    <dgm:cxn modelId="{C074681A-62DF-4D4D-80F1-2B1E228D5D6D}" type="presOf" srcId="{E7F46F08-69B8-47BC-AA1C-31E495331B4E}" destId="{9B8B4D4A-4454-4677-8919-C5F6B772C972}" srcOrd="0" destOrd="0" presId="urn:microsoft.com/office/officeart/2005/8/layout/hierarchy1"/>
    <dgm:cxn modelId="{C17E1755-1BE4-4B2A-BDBC-513A36CC36BD}" type="presOf" srcId="{EDDE36DD-08A3-4E1D-A837-19CB6451FB4C}" destId="{7C4C1C56-0873-45D7-9570-7BA4F0D43B53}" srcOrd="0" destOrd="0" presId="urn:microsoft.com/office/officeart/2005/8/layout/hierarchy1"/>
    <dgm:cxn modelId="{60F08372-CFC8-46A8-AD6D-E0553CA20D12}" type="presOf" srcId="{B011FDA6-E1BB-4D49-9171-FE7AD8882877}" destId="{A983B639-E863-40F8-BE6C-FE5C88A20097}" srcOrd="0" destOrd="0" presId="urn:microsoft.com/office/officeart/2005/8/layout/hierarchy1"/>
    <dgm:cxn modelId="{35801B5B-7BEF-4DAC-9475-E83CD9FEEC33}" type="presOf" srcId="{A5F04F1A-C36F-4AE2-AB79-E4319A1D7D86}" destId="{F9290944-DC9A-418E-9034-A1B9AE14C53B}" srcOrd="0" destOrd="0" presId="urn:microsoft.com/office/officeart/2005/8/layout/hierarchy1"/>
    <dgm:cxn modelId="{D0FD9ED0-BA59-420C-804E-E4BFAB6DD15A}" type="presOf" srcId="{D9588F6B-8027-4E9B-98A0-D52079BC3785}" destId="{59850091-0296-4B80-B491-7480354A4140}" srcOrd="0" destOrd="0" presId="urn:microsoft.com/office/officeart/2005/8/layout/hierarchy1"/>
    <dgm:cxn modelId="{D37AAF80-CAD1-4E01-B3EC-99046212D698}" type="presOf" srcId="{4D9A05F8-CF4C-47A7-97AA-85125EF64C79}" destId="{68A0C117-EA7A-4C84-B2F9-29EA16373AA2}" srcOrd="0" destOrd="0" presId="urn:microsoft.com/office/officeart/2005/8/layout/hierarchy1"/>
    <dgm:cxn modelId="{3DE07242-BE22-4308-B08A-FB3C1C3021A8}" type="presParOf" srcId="{7C4C1C56-0873-45D7-9570-7BA4F0D43B53}" destId="{291D47A8-9872-440F-A4A9-4FCB444F5648}" srcOrd="0" destOrd="0" presId="urn:microsoft.com/office/officeart/2005/8/layout/hierarchy1"/>
    <dgm:cxn modelId="{B6CA1372-4B83-4AC7-949D-BF14BBE59B4B}" type="presParOf" srcId="{291D47A8-9872-440F-A4A9-4FCB444F5648}" destId="{39403307-E4F9-4E90-82A5-079C5E680AD2}" srcOrd="0" destOrd="0" presId="urn:microsoft.com/office/officeart/2005/8/layout/hierarchy1"/>
    <dgm:cxn modelId="{7B2765C1-19E4-4963-9BC1-6B55B2191816}" type="presParOf" srcId="{39403307-E4F9-4E90-82A5-079C5E680AD2}" destId="{8A2B9D10-7074-4A34-BF55-71F95E0B08E8}" srcOrd="0" destOrd="0" presId="urn:microsoft.com/office/officeart/2005/8/layout/hierarchy1"/>
    <dgm:cxn modelId="{21930EC8-1C8D-4DDD-AA58-CCD05A6C07B3}" type="presParOf" srcId="{39403307-E4F9-4E90-82A5-079C5E680AD2}" destId="{68A0C117-EA7A-4C84-B2F9-29EA16373AA2}" srcOrd="1" destOrd="0" presId="urn:microsoft.com/office/officeart/2005/8/layout/hierarchy1"/>
    <dgm:cxn modelId="{03BB77D8-12BA-4445-9696-CDB06A43F2A1}" type="presParOf" srcId="{291D47A8-9872-440F-A4A9-4FCB444F5648}" destId="{5BEEFE9A-F58A-4A79-BBEB-E1CEE5A8779A}" srcOrd="1" destOrd="0" presId="urn:microsoft.com/office/officeart/2005/8/layout/hierarchy1"/>
    <dgm:cxn modelId="{61B29244-38E3-4090-A121-08958EF0D5F0}" type="presParOf" srcId="{5BEEFE9A-F58A-4A79-BBEB-E1CEE5A8779A}" destId="{F9290944-DC9A-418E-9034-A1B9AE14C53B}" srcOrd="0" destOrd="0" presId="urn:microsoft.com/office/officeart/2005/8/layout/hierarchy1"/>
    <dgm:cxn modelId="{AF2D49A4-AEF0-4796-B60D-2D7CD909CAB6}" type="presParOf" srcId="{5BEEFE9A-F58A-4A79-BBEB-E1CEE5A8779A}" destId="{9C11D35C-2015-4084-BD48-4BF361D70AD3}" srcOrd="1" destOrd="0" presId="urn:microsoft.com/office/officeart/2005/8/layout/hierarchy1"/>
    <dgm:cxn modelId="{4DE8E4D7-16B4-4AE1-949F-64DBB3571D5B}" type="presParOf" srcId="{9C11D35C-2015-4084-BD48-4BF361D70AD3}" destId="{92A734A6-DE16-4546-BE61-8E85DFB6D3F6}" srcOrd="0" destOrd="0" presId="urn:microsoft.com/office/officeart/2005/8/layout/hierarchy1"/>
    <dgm:cxn modelId="{E674B788-B5C2-44CE-AAAA-564646BCE293}" type="presParOf" srcId="{92A734A6-DE16-4546-BE61-8E85DFB6D3F6}" destId="{E5DC1AF0-1AC9-45ED-8CC9-0355908E17F7}" srcOrd="0" destOrd="0" presId="urn:microsoft.com/office/officeart/2005/8/layout/hierarchy1"/>
    <dgm:cxn modelId="{3F64F418-1CB0-47E4-B1AF-A0374534C06D}" type="presParOf" srcId="{92A734A6-DE16-4546-BE61-8E85DFB6D3F6}" destId="{59850091-0296-4B80-B491-7480354A4140}" srcOrd="1" destOrd="0" presId="urn:microsoft.com/office/officeart/2005/8/layout/hierarchy1"/>
    <dgm:cxn modelId="{56DB49EC-89E7-461B-955F-98C97E275E1C}" type="presParOf" srcId="{9C11D35C-2015-4084-BD48-4BF361D70AD3}" destId="{CF78C0E3-50B5-4401-BF8C-53793917265E}" srcOrd="1" destOrd="0" presId="urn:microsoft.com/office/officeart/2005/8/layout/hierarchy1"/>
    <dgm:cxn modelId="{71DC2C27-E837-4016-B816-18057FC1CAF7}" type="presParOf" srcId="{5BEEFE9A-F58A-4A79-BBEB-E1CEE5A8779A}" destId="{9B8B4D4A-4454-4677-8919-C5F6B772C972}" srcOrd="2" destOrd="0" presId="urn:microsoft.com/office/officeart/2005/8/layout/hierarchy1"/>
    <dgm:cxn modelId="{289D7FD2-13CC-4FCF-B770-F19A56A7973D}" type="presParOf" srcId="{5BEEFE9A-F58A-4A79-BBEB-E1CEE5A8779A}" destId="{9A8E038E-A4CB-463A-B297-7F51EA6CA91B}" srcOrd="3" destOrd="0" presId="urn:microsoft.com/office/officeart/2005/8/layout/hierarchy1"/>
    <dgm:cxn modelId="{4377E962-BF5F-478E-BE6C-093193706F6D}" type="presParOf" srcId="{9A8E038E-A4CB-463A-B297-7F51EA6CA91B}" destId="{3CE53E6E-0C05-4416-8FCD-DEAE0B4B5A92}" srcOrd="0" destOrd="0" presId="urn:microsoft.com/office/officeart/2005/8/layout/hierarchy1"/>
    <dgm:cxn modelId="{E7DEA842-6A8F-454A-BB23-EAEEFFDD6910}" type="presParOf" srcId="{3CE53E6E-0C05-4416-8FCD-DEAE0B4B5A92}" destId="{8CB8DCD2-F3D9-468F-BF6A-CE3B0E001454}" srcOrd="0" destOrd="0" presId="urn:microsoft.com/office/officeart/2005/8/layout/hierarchy1"/>
    <dgm:cxn modelId="{952076F9-0472-48CF-BE49-D67216CA66A0}" type="presParOf" srcId="{3CE53E6E-0C05-4416-8FCD-DEAE0B4B5A92}" destId="{A983B639-E863-40F8-BE6C-FE5C88A20097}" srcOrd="1" destOrd="0" presId="urn:microsoft.com/office/officeart/2005/8/layout/hierarchy1"/>
    <dgm:cxn modelId="{154B2279-B9B3-47D9-889D-D18ECD4E5E12}" type="presParOf" srcId="{9A8E038E-A4CB-463A-B297-7F51EA6CA91B}" destId="{8FE8E903-6724-444A-82A6-C3F4A76AD3B3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B33887F-1C0F-432B-A43C-25655D105570}">
      <dsp:nvSpPr>
        <dsp:cNvPr id="0" name=""/>
        <dsp:cNvSpPr/>
      </dsp:nvSpPr>
      <dsp:spPr>
        <a:xfrm>
          <a:off x="536150" y="1759"/>
          <a:ext cx="2317253" cy="867800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err="1" smtClean="0"/>
            <a:t>Об</a:t>
          </a:r>
          <a:r>
            <a:rPr lang="uk-UA" sz="2300" kern="1200" dirty="0" err="1" smtClean="0">
              <a:latin typeface="Calibri"/>
            </a:rPr>
            <a:t>´</a:t>
          </a:r>
          <a:r>
            <a:rPr lang="uk-UA" sz="2300" kern="1200" dirty="0" err="1" smtClean="0"/>
            <a:t>єкт</a:t>
          </a:r>
          <a:r>
            <a:rPr lang="uk-UA" sz="2300" kern="1200" dirty="0" smtClean="0"/>
            <a:t> правопорушення</a:t>
          </a:r>
          <a:endParaRPr lang="en-US" sz="2300" kern="1200" dirty="0"/>
        </a:p>
      </dsp:txBody>
      <dsp:txXfrm>
        <a:off x="536150" y="1759"/>
        <a:ext cx="2317253" cy="867800"/>
      </dsp:txXfrm>
    </dsp:sp>
    <dsp:sp modelId="{6ECEACF9-6DFC-46ED-A948-65376DCEA5DE}">
      <dsp:nvSpPr>
        <dsp:cNvPr id="0" name=""/>
        <dsp:cNvSpPr/>
      </dsp:nvSpPr>
      <dsp:spPr>
        <a:xfrm>
          <a:off x="767875" y="869559"/>
          <a:ext cx="231725" cy="10681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68138"/>
              </a:lnTo>
              <a:lnTo>
                <a:pt x="231725" y="106813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7546D8-21F2-4492-84B8-1DA75F1D087B}">
      <dsp:nvSpPr>
        <dsp:cNvPr id="0" name=""/>
        <dsp:cNvSpPr/>
      </dsp:nvSpPr>
      <dsp:spPr>
        <a:xfrm>
          <a:off x="999600" y="1159215"/>
          <a:ext cx="2486765" cy="1556962"/>
        </a:xfrm>
        <a:prstGeom prst="roundRect">
          <a:avLst>
            <a:gd name="adj" fmla="val 10000"/>
          </a:avLst>
        </a:prstGeom>
        <a:solidFill>
          <a:schemeClr val="accent2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/>
            <a:t>Ним можуть бути лише суспільні відносини, що охороняються нормами права                             </a:t>
          </a:r>
          <a:endParaRPr lang="en-US" sz="2000" b="1" kern="1200" dirty="0"/>
        </a:p>
      </dsp:txBody>
      <dsp:txXfrm>
        <a:off x="999600" y="1159215"/>
        <a:ext cx="2486765" cy="1556962"/>
      </dsp:txXfrm>
    </dsp:sp>
    <dsp:sp modelId="{E687CD24-0D2C-45E9-9CBE-31D93211587E}">
      <dsp:nvSpPr>
        <dsp:cNvPr id="0" name=""/>
        <dsp:cNvSpPr/>
      </dsp:nvSpPr>
      <dsp:spPr>
        <a:xfrm>
          <a:off x="767875" y="869559"/>
          <a:ext cx="196243" cy="34110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11070"/>
              </a:lnTo>
              <a:lnTo>
                <a:pt x="196243" y="341107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614A3F-2487-483A-9357-5FC54E3920F6}">
      <dsp:nvSpPr>
        <dsp:cNvPr id="0" name=""/>
        <dsp:cNvSpPr/>
      </dsp:nvSpPr>
      <dsp:spPr>
        <a:xfrm>
          <a:off x="964119" y="3088651"/>
          <a:ext cx="3004032" cy="2383956"/>
        </a:xfrm>
        <a:prstGeom prst="roundRect">
          <a:avLst>
            <a:gd name="adj" fmla="val 10000"/>
          </a:avLst>
        </a:prstGeom>
        <a:solidFill>
          <a:schemeClr val="accent2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/>
            <a:t>Матеріальні предмети та духовні блага  виступають як предмет правопорушення.</a:t>
          </a:r>
          <a:endParaRPr lang="en-US" sz="2000" b="1" kern="1200" dirty="0"/>
        </a:p>
      </dsp:txBody>
      <dsp:txXfrm>
        <a:off x="964119" y="3088651"/>
        <a:ext cx="3004032" cy="2383956"/>
      </dsp:txXfrm>
    </dsp:sp>
    <dsp:sp modelId="{CCDE6210-A04A-4E9C-B3ED-F1EA4AF7CDC9}">
      <dsp:nvSpPr>
        <dsp:cNvPr id="0" name=""/>
        <dsp:cNvSpPr/>
      </dsp:nvSpPr>
      <dsp:spPr>
        <a:xfrm>
          <a:off x="3823188" y="66375"/>
          <a:ext cx="3991006" cy="745298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err="1" smtClean="0"/>
            <a:t>Об</a:t>
          </a:r>
          <a:r>
            <a:rPr lang="uk-UA" sz="2300" kern="1200" dirty="0" err="1" smtClean="0">
              <a:latin typeface="Calibri"/>
            </a:rPr>
            <a:t>´</a:t>
          </a:r>
          <a:r>
            <a:rPr lang="uk-UA" sz="2300" kern="1200" dirty="0" err="1" smtClean="0"/>
            <a:t>єктивна</a:t>
          </a:r>
          <a:r>
            <a:rPr lang="uk-UA" sz="2300" kern="1200" dirty="0" smtClean="0"/>
            <a:t> сторона правопорушення</a:t>
          </a:r>
          <a:endParaRPr lang="en-US" sz="2300" kern="1200" dirty="0"/>
        </a:p>
      </dsp:txBody>
      <dsp:txXfrm>
        <a:off x="3823188" y="66375"/>
        <a:ext cx="3991006" cy="745298"/>
      </dsp:txXfrm>
    </dsp:sp>
    <dsp:sp modelId="{5EC6A8C3-91F5-4A9C-9246-D5CC944FFF69}">
      <dsp:nvSpPr>
        <dsp:cNvPr id="0" name=""/>
        <dsp:cNvSpPr/>
      </dsp:nvSpPr>
      <dsp:spPr>
        <a:xfrm>
          <a:off x="4222289" y="811674"/>
          <a:ext cx="826221" cy="10961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6153"/>
              </a:lnTo>
              <a:lnTo>
                <a:pt x="826221" y="109615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B81856-352B-42BE-89C3-EA5E886ACC6D}">
      <dsp:nvSpPr>
        <dsp:cNvPr id="0" name=""/>
        <dsp:cNvSpPr/>
      </dsp:nvSpPr>
      <dsp:spPr>
        <a:xfrm>
          <a:off x="5048510" y="1087473"/>
          <a:ext cx="3846752" cy="1640708"/>
        </a:xfrm>
        <a:prstGeom prst="roundRect">
          <a:avLst>
            <a:gd name="adj" fmla="val 10000"/>
          </a:avLst>
        </a:prstGeom>
        <a:solidFill>
          <a:schemeClr val="accent6">
            <a:lumMod val="40000"/>
            <a:lumOff val="6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/>
            <a:t>Це зовнішній прояв протиправного діяння, викликані ним небезпечні наслідки й причинний зв’язок між діянням і наслідками.</a:t>
          </a:r>
          <a:endParaRPr lang="en-US" sz="2000" b="1" kern="1200" dirty="0"/>
        </a:p>
      </dsp:txBody>
      <dsp:txXfrm>
        <a:off x="5048510" y="1087473"/>
        <a:ext cx="3846752" cy="1640708"/>
      </dsp:txXfrm>
    </dsp:sp>
    <dsp:sp modelId="{0D85D133-4B71-4FBC-9AC9-4A3485304DF1}">
      <dsp:nvSpPr>
        <dsp:cNvPr id="0" name=""/>
        <dsp:cNvSpPr/>
      </dsp:nvSpPr>
      <dsp:spPr>
        <a:xfrm>
          <a:off x="4222289" y="811674"/>
          <a:ext cx="360657" cy="34072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07290"/>
              </a:lnTo>
              <a:lnTo>
                <a:pt x="360657" y="340729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84BD1C-D447-4184-8A6F-653268B5688A}">
      <dsp:nvSpPr>
        <dsp:cNvPr id="0" name=""/>
        <dsp:cNvSpPr/>
      </dsp:nvSpPr>
      <dsp:spPr>
        <a:xfrm>
          <a:off x="4582946" y="2967079"/>
          <a:ext cx="4024903" cy="2503769"/>
        </a:xfrm>
        <a:prstGeom prst="roundRect">
          <a:avLst>
            <a:gd name="adj" fmla="val 10000"/>
          </a:avLst>
        </a:prstGeom>
        <a:solidFill>
          <a:schemeClr val="accent6">
            <a:lumMod val="40000"/>
            <a:lumOff val="6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/>
            <a:t>Ознаками ОС правопорушення є: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/>
            <a:t>- Дія чи бездіяльність;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/>
            <a:t>- Суспільно небезпечні наслідки;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/>
            <a:t>- Причинний зв’язок між діяннями і небезпечними наслідками;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/>
            <a:t>- місце, час, спосіб, знаряддя, обставини скоєння правопорушення.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</dsp:txBody>
      <dsp:txXfrm>
        <a:off x="4582946" y="2967079"/>
        <a:ext cx="4024903" cy="250376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2C35082-B072-4E8F-81F6-EDFACCAAC47D}">
      <dsp:nvSpPr>
        <dsp:cNvPr id="0" name=""/>
        <dsp:cNvSpPr/>
      </dsp:nvSpPr>
      <dsp:spPr>
        <a:xfrm>
          <a:off x="0" y="64698"/>
          <a:ext cx="2812136" cy="1235387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kern="1200" dirty="0" err="1" smtClean="0"/>
            <a:t>Суб</a:t>
          </a:r>
          <a:r>
            <a:rPr lang="uk-UA" sz="2600" kern="1200" dirty="0" err="1" smtClean="0">
              <a:latin typeface="Calibri"/>
            </a:rPr>
            <a:t>´</a:t>
          </a:r>
          <a:r>
            <a:rPr lang="uk-UA" sz="2600" kern="1200" dirty="0" err="1" smtClean="0"/>
            <a:t>єкт</a:t>
          </a:r>
          <a:r>
            <a:rPr lang="uk-UA" sz="2600" kern="1200" dirty="0" smtClean="0"/>
            <a:t> правопорушення</a:t>
          </a:r>
          <a:endParaRPr lang="en-US" sz="2600" kern="1200" dirty="0"/>
        </a:p>
      </dsp:txBody>
      <dsp:txXfrm>
        <a:off x="0" y="64698"/>
        <a:ext cx="2812136" cy="1235387"/>
      </dsp:txXfrm>
    </dsp:sp>
    <dsp:sp modelId="{0412A27A-A5DF-4D5D-8210-B2E5307D1933}">
      <dsp:nvSpPr>
        <dsp:cNvPr id="0" name=""/>
        <dsp:cNvSpPr/>
      </dsp:nvSpPr>
      <dsp:spPr>
        <a:xfrm>
          <a:off x="281213" y="1300086"/>
          <a:ext cx="510871" cy="10655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65509"/>
              </a:lnTo>
              <a:lnTo>
                <a:pt x="510871" y="106550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1CA575-6D75-4580-B7F3-6FA770C0BA84}">
      <dsp:nvSpPr>
        <dsp:cNvPr id="0" name=""/>
        <dsp:cNvSpPr/>
      </dsp:nvSpPr>
      <dsp:spPr>
        <a:xfrm>
          <a:off x="792085" y="1512164"/>
          <a:ext cx="2488287" cy="1706860"/>
        </a:xfrm>
        <a:prstGeom prst="roundRect">
          <a:avLst>
            <a:gd name="adj" fmla="val 10000"/>
          </a:avLst>
        </a:prstGeom>
        <a:solidFill>
          <a:schemeClr val="accent2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err="1" smtClean="0"/>
            <a:t>Деліктоздатна</a:t>
          </a:r>
          <a:r>
            <a:rPr lang="uk-UA" sz="2000" b="1" kern="1200" dirty="0" smtClean="0"/>
            <a:t> фізична чи юридична особа</a:t>
          </a:r>
          <a:r>
            <a:rPr lang="uk-UA" sz="1700" kern="1200" dirty="0" smtClean="0"/>
            <a:t>.</a:t>
          </a:r>
          <a:endParaRPr lang="en-US" sz="1700" kern="1200" dirty="0"/>
        </a:p>
      </dsp:txBody>
      <dsp:txXfrm>
        <a:off x="792085" y="1512164"/>
        <a:ext cx="2488287" cy="1706860"/>
      </dsp:txXfrm>
    </dsp:sp>
    <dsp:sp modelId="{0C3EDE6C-D8D9-48BB-85FE-EDE1F4A3FCC7}">
      <dsp:nvSpPr>
        <dsp:cNvPr id="0" name=""/>
        <dsp:cNvSpPr/>
      </dsp:nvSpPr>
      <dsp:spPr>
        <a:xfrm>
          <a:off x="281213" y="1300086"/>
          <a:ext cx="415618" cy="31123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12329"/>
              </a:lnTo>
              <a:lnTo>
                <a:pt x="415618" y="311232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4615C7-8C87-4417-B81F-37A384B17326}">
      <dsp:nvSpPr>
        <dsp:cNvPr id="0" name=""/>
        <dsp:cNvSpPr/>
      </dsp:nvSpPr>
      <dsp:spPr>
        <a:xfrm>
          <a:off x="696831" y="3458937"/>
          <a:ext cx="2607912" cy="1906956"/>
        </a:xfrm>
        <a:prstGeom prst="roundRect">
          <a:avLst>
            <a:gd name="adj" fmla="val 10000"/>
          </a:avLst>
        </a:prstGeom>
        <a:solidFill>
          <a:schemeClr val="accent2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i="1" kern="1200" dirty="0" smtClean="0"/>
            <a:t>Осудність</a:t>
          </a:r>
          <a:r>
            <a:rPr lang="uk-UA" sz="2000" kern="1200" dirty="0" smtClean="0"/>
            <a:t> – це стан людини, коли вона розуміє характер і значення своїх дій та може керувати ними.</a:t>
          </a:r>
          <a:endParaRPr lang="en-US" sz="2000" kern="1200" dirty="0"/>
        </a:p>
      </dsp:txBody>
      <dsp:txXfrm>
        <a:off x="696831" y="3458937"/>
        <a:ext cx="2607912" cy="1906956"/>
      </dsp:txXfrm>
    </dsp:sp>
    <dsp:sp modelId="{770A5E7C-713D-45FD-AB87-5AE1B350F60D}">
      <dsp:nvSpPr>
        <dsp:cNvPr id="0" name=""/>
        <dsp:cNvSpPr/>
      </dsp:nvSpPr>
      <dsp:spPr>
        <a:xfrm>
          <a:off x="3412331" y="64698"/>
          <a:ext cx="3170003" cy="1235387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600" kern="1200" dirty="0" err="1" smtClean="0"/>
            <a:t>Суб</a:t>
          </a:r>
          <a:r>
            <a:rPr lang="uk-UA" sz="2600" kern="1200" dirty="0" err="1" smtClean="0">
              <a:latin typeface="Calibri"/>
            </a:rPr>
            <a:t>´</a:t>
          </a:r>
          <a:r>
            <a:rPr lang="uk-UA" sz="2600" kern="1200" dirty="0" err="1" smtClean="0"/>
            <a:t>єктивна</a:t>
          </a:r>
          <a:r>
            <a:rPr lang="uk-UA" sz="2600" kern="1200" dirty="0" smtClean="0"/>
            <a:t> сторона правопорушення</a:t>
          </a:r>
          <a:endParaRPr lang="en-US" sz="2600" kern="1200" dirty="0"/>
        </a:p>
      </dsp:txBody>
      <dsp:txXfrm>
        <a:off x="3412331" y="64698"/>
        <a:ext cx="3170003" cy="1235387"/>
      </dsp:txXfrm>
    </dsp:sp>
    <dsp:sp modelId="{FEFA6613-EBBA-4CFD-A9FF-B53ECE647FB5}">
      <dsp:nvSpPr>
        <dsp:cNvPr id="0" name=""/>
        <dsp:cNvSpPr/>
      </dsp:nvSpPr>
      <dsp:spPr>
        <a:xfrm>
          <a:off x="3729332" y="1300086"/>
          <a:ext cx="811841" cy="8581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8161"/>
              </a:lnTo>
              <a:lnTo>
                <a:pt x="811841" y="85816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0FE7E9-CA37-4760-83E4-D5B6E246A79F}">
      <dsp:nvSpPr>
        <dsp:cNvPr id="0" name=""/>
        <dsp:cNvSpPr/>
      </dsp:nvSpPr>
      <dsp:spPr>
        <a:xfrm>
          <a:off x="4541173" y="1540554"/>
          <a:ext cx="4243802" cy="1235387"/>
        </a:xfrm>
        <a:prstGeom prst="roundRect">
          <a:avLst>
            <a:gd name="adj" fmla="val 10000"/>
          </a:avLst>
        </a:prstGeom>
        <a:solidFill>
          <a:schemeClr val="accent6">
            <a:lumMod val="40000"/>
            <a:lumOff val="6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b="1" kern="1200" dirty="0" smtClean="0"/>
            <a:t>Внутрішня психічна діяльність </a:t>
          </a:r>
          <a:r>
            <a:rPr lang="uk-UA" sz="2200" b="1" kern="1200" dirty="0" err="1" smtClean="0"/>
            <a:t>суб</a:t>
          </a:r>
          <a:r>
            <a:rPr lang="uk-UA" sz="2200" b="1" kern="1200" dirty="0" err="1" smtClean="0">
              <a:latin typeface="Calibri"/>
            </a:rPr>
            <a:t>´</a:t>
          </a:r>
          <a:r>
            <a:rPr lang="uk-UA" sz="2200" b="1" kern="1200" dirty="0" err="1" smtClean="0"/>
            <a:t>єкта</a:t>
          </a:r>
          <a:r>
            <a:rPr lang="uk-UA" sz="2200" b="1" kern="1200" dirty="0" smtClean="0"/>
            <a:t>, </a:t>
          </a:r>
          <a:r>
            <a:rPr lang="uk-UA" sz="2200" b="1" kern="1200" dirty="0" err="1" smtClean="0"/>
            <a:t>пов</a:t>
          </a:r>
          <a:r>
            <a:rPr lang="uk-UA" sz="2200" b="1" kern="1200" dirty="0" err="1" smtClean="0">
              <a:latin typeface="Calibri"/>
            </a:rPr>
            <a:t>´</a:t>
          </a:r>
          <a:r>
            <a:rPr lang="uk-UA" sz="2200" b="1" kern="1200" dirty="0" err="1" smtClean="0"/>
            <a:t>язана</a:t>
          </a:r>
          <a:r>
            <a:rPr lang="uk-UA" sz="2200" b="1" kern="1200" dirty="0" smtClean="0"/>
            <a:t> зі скоєнням правопорушення.</a:t>
          </a:r>
          <a:endParaRPr lang="en-US" sz="2200" b="1" kern="1200" dirty="0"/>
        </a:p>
      </dsp:txBody>
      <dsp:txXfrm>
        <a:off x="4541173" y="1540554"/>
        <a:ext cx="4243802" cy="1235387"/>
      </dsp:txXfrm>
    </dsp:sp>
    <dsp:sp modelId="{B971FB81-5D9A-4289-AF40-EB1794B15158}">
      <dsp:nvSpPr>
        <dsp:cNvPr id="0" name=""/>
        <dsp:cNvSpPr/>
      </dsp:nvSpPr>
      <dsp:spPr>
        <a:xfrm>
          <a:off x="3729332" y="1300086"/>
          <a:ext cx="629938" cy="28664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66456"/>
              </a:lnTo>
              <a:lnTo>
                <a:pt x="629938" y="286645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E16F88-780A-4E14-A995-57F670B44081}">
      <dsp:nvSpPr>
        <dsp:cNvPr id="0" name=""/>
        <dsp:cNvSpPr/>
      </dsp:nvSpPr>
      <dsp:spPr>
        <a:xfrm>
          <a:off x="4359270" y="3094955"/>
          <a:ext cx="3996784" cy="2143174"/>
        </a:xfrm>
        <a:prstGeom prst="roundRect">
          <a:avLst>
            <a:gd name="adj" fmla="val 10000"/>
          </a:avLst>
        </a:prstGeom>
        <a:solidFill>
          <a:schemeClr val="accent6">
            <a:lumMod val="40000"/>
            <a:lumOff val="6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b="1" i="1" kern="1200" dirty="0" smtClean="0"/>
            <a:t>Вина</a:t>
          </a:r>
          <a:r>
            <a:rPr lang="uk-UA" sz="2200" kern="1200" dirty="0" smtClean="0"/>
            <a:t> – психічне ставлення особи до вчиненого  нею суспільно небезпечного діяння та його шкідливих наслідків.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/>
            <a:t>Крім вини має факультативні елементи – мотив і мету.</a:t>
          </a:r>
          <a:endParaRPr lang="en-US" sz="2200" kern="1200" dirty="0"/>
        </a:p>
      </dsp:txBody>
      <dsp:txXfrm>
        <a:off x="4359270" y="3094955"/>
        <a:ext cx="3996784" cy="2143174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B8B4D4A-4454-4677-8919-C5F6B772C972}">
      <dsp:nvSpPr>
        <dsp:cNvPr id="0" name=""/>
        <dsp:cNvSpPr/>
      </dsp:nvSpPr>
      <dsp:spPr>
        <a:xfrm>
          <a:off x="4196742" y="2031101"/>
          <a:ext cx="1952385" cy="9291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3194"/>
              </a:lnTo>
              <a:lnTo>
                <a:pt x="1952385" y="633194"/>
              </a:lnTo>
              <a:lnTo>
                <a:pt x="1952385" y="92915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290944-DC9A-418E-9034-A1B9AE14C53B}">
      <dsp:nvSpPr>
        <dsp:cNvPr id="0" name=""/>
        <dsp:cNvSpPr/>
      </dsp:nvSpPr>
      <dsp:spPr>
        <a:xfrm>
          <a:off x="2244356" y="2031101"/>
          <a:ext cx="1952385" cy="929158"/>
        </a:xfrm>
        <a:custGeom>
          <a:avLst/>
          <a:gdLst/>
          <a:ahLst/>
          <a:cxnLst/>
          <a:rect l="0" t="0" r="0" b="0"/>
          <a:pathLst>
            <a:path>
              <a:moveTo>
                <a:pt x="1952385" y="0"/>
              </a:moveTo>
              <a:lnTo>
                <a:pt x="1952385" y="633194"/>
              </a:lnTo>
              <a:lnTo>
                <a:pt x="0" y="633194"/>
              </a:lnTo>
              <a:lnTo>
                <a:pt x="0" y="92915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2B9D10-7074-4A34-BF55-71F95E0B08E8}">
      <dsp:nvSpPr>
        <dsp:cNvPr id="0" name=""/>
        <dsp:cNvSpPr/>
      </dsp:nvSpPr>
      <dsp:spPr>
        <a:xfrm>
          <a:off x="2599336" y="2395"/>
          <a:ext cx="3194812" cy="20287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A0C117-EA7A-4C84-B2F9-29EA16373AA2}">
      <dsp:nvSpPr>
        <dsp:cNvPr id="0" name=""/>
        <dsp:cNvSpPr/>
      </dsp:nvSpPr>
      <dsp:spPr>
        <a:xfrm>
          <a:off x="2954315" y="339626"/>
          <a:ext cx="3194812" cy="2028706"/>
        </a:xfrm>
        <a:prstGeom prst="roundRect">
          <a:avLst>
            <a:gd name="adj" fmla="val 10000"/>
          </a:avLst>
        </a:prstGeom>
        <a:solidFill>
          <a:schemeClr val="accent6">
            <a:lumMod val="40000"/>
            <a:lumOff val="6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500" b="1" kern="1200" dirty="0" smtClean="0"/>
            <a:t>За ступенем суспільної небезпечності</a:t>
          </a:r>
          <a:endParaRPr lang="en-US" sz="3500" b="1" kern="1200" dirty="0"/>
        </a:p>
      </dsp:txBody>
      <dsp:txXfrm>
        <a:off x="2954315" y="339626"/>
        <a:ext cx="3194812" cy="2028706"/>
      </dsp:txXfrm>
    </dsp:sp>
    <dsp:sp modelId="{E5DC1AF0-1AC9-45ED-8CC9-0355908E17F7}">
      <dsp:nvSpPr>
        <dsp:cNvPr id="0" name=""/>
        <dsp:cNvSpPr/>
      </dsp:nvSpPr>
      <dsp:spPr>
        <a:xfrm>
          <a:off x="646950" y="2960259"/>
          <a:ext cx="3194812" cy="20287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850091-0296-4B80-B491-7480354A4140}">
      <dsp:nvSpPr>
        <dsp:cNvPr id="0" name=""/>
        <dsp:cNvSpPr/>
      </dsp:nvSpPr>
      <dsp:spPr>
        <a:xfrm>
          <a:off x="1001929" y="3297490"/>
          <a:ext cx="3194812" cy="2028706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500" b="1" i="1" kern="1200" dirty="0" smtClean="0"/>
            <a:t>Проступки</a:t>
          </a:r>
          <a:r>
            <a:rPr lang="uk-UA" sz="3500" kern="1200" dirty="0" smtClean="0"/>
            <a:t> </a:t>
          </a:r>
          <a:endParaRPr lang="en-US" sz="3500" kern="1200" dirty="0"/>
        </a:p>
      </dsp:txBody>
      <dsp:txXfrm>
        <a:off x="1001929" y="3297490"/>
        <a:ext cx="3194812" cy="2028706"/>
      </dsp:txXfrm>
    </dsp:sp>
    <dsp:sp modelId="{8CB8DCD2-F3D9-468F-BF6A-CE3B0E001454}">
      <dsp:nvSpPr>
        <dsp:cNvPr id="0" name=""/>
        <dsp:cNvSpPr/>
      </dsp:nvSpPr>
      <dsp:spPr>
        <a:xfrm>
          <a:off x="4551721" y="2960259"/>
          <a:ext cx="3194812" cy="20287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83B639-E863-40F8-BE6C-FE5C88A20097}">
      <dsp:nvSpPr>
        <dsp:cNvPr id="0" name=""/>
        <dsp:cNvSpPr/>
      </dsp:nvSpPr>
      <dsp:spPr>
        <a:xfrm>
          <a:off x="4906700" y="3297490"/>
          <a:ext cx="3194812" cy="2028706"/>
        </a:xfrm>
        <a:prstGeom prst="roundRect">
          <a:avLst>
            <a:gd name="adj" fmla="val 10000"/>
          </a:avLst>
        </a:prstGeom>
        <a:solidFill>
          <a:schemeClr val="accent2"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500" b="1" i="1" kern="1200" dirty="0" smtClean="0"/>
            <a:t>Злочини</a:t>
          </a:r>
          <a:r>
            <a:rPr lang="uk-UA" sz="3500" kern="1200" dirty="0" smtClean="0"/>
            <a:t> </a:t>
          </a:r>
          <a:endParaRPr lang="en-US" sz="3500" kern="1200" dirty="0"/>
        </a:p>
      </dsp:txBody>
      <dsp:txXfrm>
        <a:off x="4906700" y="3297490"/>
        <a:ext cx="3194812" cy="20287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1A27D-0471-4C79-A66D-10F8BF5A5F00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9263B-F47B-4623-9466-6BCEA9D49C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1A27D-0471-4C79-A66D-10F8BF5A5F00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9263B-F47B-4623-9466-6BCEA9D49C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1A27D-0471-4C79-A66D-10F8BF5A5F00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9263B-F47B-4623-9466-6BCEA9D49C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1A27D-0471-4C79-A66D-10F8BF5A5F00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9263B-F47B-4623-9466-6BCEA9D49C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1A27D-0471-4C79-A66D-10F8BF5A5F00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9263B-F47B-4623-9466-6BCEA9D49C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1A27D-0471-4C79-A66D-10F8BF5A5F00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9263B-F47B-4623-9466-6BCEA9D49C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1A27D-0471-4C79-A66D-10F8BF5A5F00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9263B-F47B-4623-9466-6BCEA9D49C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1A27D-0471-4C79-A66D-10F8BF5A5F00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9263B-F47B-4623-9466-6BCEA9D49C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1A27D-0471-4C79-A66D-10F8BF5A5F00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9263B-F47B-4623-9466-6BCEA9D49C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1A27D-0471-4C79-A66D-10F8BF5A5F00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9263B-F47B-4623-9466-6BCEA9D49C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1A27D-0471-4C79-A66D-10F8BF5A5F00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9263B-F47B-4623-9466-6BCEA9D49C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11A27D-0471-4C79-A66D-10F8BF5A5F00}" type="datetimeFigureOut">
              <a:rPr lang="en-US" smtClean="0"/>
              <a:pPr/>
              <a:t>10/22/2019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49263B-F47B-4623-9466-6BCEA9D49C1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s://cdn.free-power-point-templates.com/wp-content/uploads/2010/05/596_example.jpg"/>
          <p:cNvPicPr/>
          <p:nvPr/>
        </p:nvPicPr>
        <p:blipFill>
          <a:blip r:embed="rId2" cstate="print">
            <a:extLst>
              <a:ext uri="{28A0092B-C50C-407E-A947-70E740481C1C}">
                <a14:useLocalDpi xmlns="" xmlns:lc="http://schemas.openxmlformats.org/drawingml/2006/lockedCanvas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chemeClr val="bg1"/>
                </a:solidFill>
              </a:rPr>
              <a:t>Тема: Правопорушення: поняття, склад, види.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i="1" dirty="0" smtClean="0">
                <a:solidFill>
                  <a:schemeClr val="bg2"/>
                </a:solidFill>
              </a:rPr>
              <a:t>Основи правознавства </a:t>
            </a:r>
          </a:p>
          <a:p>
            <a:r>
              <a:rPr lang="uk-UA" i="1" dirty="0" smtClean="0">
                <a:solidFill>
                  <a:schemeClr val="bg2"/>
                </a:solidFill>
              </a:rPr>
              <a:t>9 клас</a:t>
            </a:r>
            <a:endParaRPr lang="en-US" i="1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uk-UA" sz="3600" b="1" dirty="0" smtClean="0"/>
              <a:t>Елементи складу правопорушення:</a:t>
            </a:r>
            <a:endParaRPr lang="en-US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79512" y="1124744"/>
          <a:ext cx="8784976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Результат пошуку зображень за запитом &quot;вина у правопорушенні&quot;"/>
          <p:cNvPicPr>
            <a:picLocks noGrp="1"/>
          </p:cNvPicPr>
          <p:nvPr>
            <p:ph idx="1"/>
          </p:nvPr>
        </p:nvPicPr>
        <p:blipFill>
          <a:blip r:embed="rId2" cstate="print">
            <a:lum contrast="10000"/>
            <a:extLst>
              <a:ext uri="{28A0092B-C50C-407E-A947-70E740481C1C}">
                <a14:useLocalDpi xmlns:a14="http://schemas.microsoft.com/office/drawing/2010/main" xmlns:lc="http://schemas.openxmlformats.org/drawingml/2006/locked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620688"/>
            <a:ext cx="8784976" cy="573325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994122"/>
          </a:xfrm>
        </p:spPr>
        <p:txBody>
          <a:bodyPr>
            <a:normAutofit/>
          </a:bodyPr>
          <a:lstStyle/>
          <a:p>
            <a:r>
              <a:rPr lang="uk-UA" sz="2800" b="1" dirty="0" smtClean="0"/>
              <a:t>Міркуємо разом:</a:t>
            </a:r>
            <a:r>
              <a:rPr lang="uk-UA" sz="2800" dirty="0" smtClean="0"/>
              <a:t/>
            </a:r>
            <a:br>
              <a:rPr lang="uk-UA" sz="2800" dirty="0" smtClean="0"/>
            </a:br>
            <a:r>
              <a:rPr lang="uk-UA" sz="2800" b="1" dirty="0" smtClean="0"/>
              <a:t>Завдання.   </a:t>
            </a:r>
            <a:r>
              <a:rPr lang="uk-UA" sz="2800" dirty="0" smtClean="0"/>
              <a:t>Визначити склад правопорушення .</a:t>
            </a:r>
            <a:endParaRPr lang="en-US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uk-UA" dirty="0" smtClean="0"/>
              <a:t>1. Громадянин П. під час бійки завдав гр. Д. легких тілесних ушкоджень.</a:t>
            </a:r>
          </a:p>
          <a:p>
            <a:r>
              <a:rPr lang="uk-UA" dirty="0" smtClean="0"/>
              <a:t>2. Учні, намагаючись зірвати контрольну роботу, зателефонували до школи і повідомили, що школа замінована.</a:t>
            </a:r>
            <a:endParaRPr lang="en-US" dirty="0"/>
          </a:p>
        </p:txBody>
      </p:sp>
      <p:pic>
        <p:nvPicPr>
          <p:cNvPr id="5" name="Содержимое 4" descr="https://i.pinimg.com/originals/a4/60/71/a46071db3c3941d643f49fc2ff260845.jpg"/>
          <p:cNvPicPr>
            <a:picLocks noGrp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:lc="http://schemas.openxmlformats.org/drawingml/2006/locked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843880"/>
            <a:ext cx="4495800" cy="501412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Mehrsprachige Rechtstexte für Webseiten und Blogs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:lc="http://schemas.openxmlformats.org/drawingml/2006/locked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1268760"/>
            <a:ext cx="2514600" cy="2857500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uk-UA" b="1" dirty="0" smtClean="0"/>
              <a:t>ІІ. Види правопорушень.</a:t>
            </a:r>
            <a:endParaRPr lang="en-US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536" y="1340768"/>
          <a:ext cx="8748464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322712" cy="778098"/>
          </a:xfrm>
        </p:spPr>
        <p:txBody>
          <a:bodyPr/>
          <a:lstStyle/>
          <a:p>
            <a:r>
              <a:rPr lang="uk-UA" b="1" dirty="0" smtClean="0"/>
              <a:t>Проступки:</a:t>
            </a:r>
            <a:endParaRPr lang="en-US" b="1" dirty="0"/>
          </a:p>
        </p:txBody>
      </p:sp>
      <p:grpSp>
        <p:nvGrpSpPr>
          <p:cNvPr id="5" name="Группа 4"/>
          <p:cNvGrpSpPr/>
          <p:nvPr/>
        </p:nvGrpSpPr>
        <p:grpSpPr>
          <a:xfrm>
            <a:off x="457200" y="1127613"/>
            <a:ext cx="8229600" cy="5694711"/>
            <a:chOff x="457200" y="1127613"/>
            <a:chExt cx="8229600" cy="5694711"/>
          </a:xfrm>
        </p:grpSpPr>
        <p:sp>
          <p:nvSpPr>
            <p:cNvPr id="6" name="Полилиния 5"/>
            <p:cNvSpPr/>
            <p:nvPr/>
          </p:nvSpPr>
          <p:spPr>
            <a:xfrm>
              <a:off x="3419855" y="1196752"/>
              <a:ext cx="5266945" cy="1172974"/>
            </a:xfrm>
            <a:custGeom>
              <a:avLst/>
              <a:gdLst>
                <a:gd name="connsiteX0" fmla="*/ 184020 w 1104099"/>
                <a:gd name="connsiteY0" fmla="*/ 0 h 5266944"/>
                <a:gd name="connsiteX1" fmla="*/ 920079 w 1104099"/>
                <a:gd name="connsiteY1" fmla="*/ 0 h 5266944"/>
                <a:gd name="connsiteX2" fmla="*/ 1050201 w 1104099"/>
                <a:gd name="connsiteY2" fmla="*/ 53898 h 5266944"/>
                <a:gd name="connsiteX3" fmla="*/ 1104099 w 1104099"/>
                <a:gd name="connsiteY3" fmla="*/ 184020 h 5266944"/>
                <a:gd name="connsiteX4" fmla="*/ 1104099 w 1104099"/>
                <a:gd name="connsiteY4" fmla="*/ 5266944 h 5266944"/>
                <a:gd name="connsiteX5" fmla="*/ 1104099 w 1104099"/>
                <a:gd name="connsiteY5" fmla="*/ 5266944 h 5266944"/>
                <a:gd name="connsiteX6" fmla="*/ 1104099 w 1104099"/>
                <a:gd name="connsiteY6" fmla="*/ 5266944 h 5266944"/>
                <a:gd name="connsiteX7" fmla="*/ 0 w 1104099"/>
                <a:gd name="connsiteY7" fmla="*/ 5266944 h 5266944"/>
                <a:gd name="connsiteX8" fmla="*/ 0 w 1104099"/>
                <a:gd name="connsiteY8" fmla="*/ 5266944 h 5266944"/>
                <a:gd name="connsiteX9" fmla="*/ 0 w 1104099"/>
                <a:gd name="connsiteY9" fmla="*/ 5266944 h 5266944"/>
                <a:gd name="connsiteX10" fmla="*/ 0 w 1104099"/>
                <a:gd name="connsiteY10" fmla="*/ 184020 h 5266944"/>
                <a:gd name="connsiteX11" fmla="*/ 53898 w 1104099"/>
                <a:gd name="connsiteY11" fmla="*/ 53898 h 5266944"/>
                <a:gd name="connsiteX12" fmla="*/ 184020 w 1104099"/>
                <a:gd name="connsiteY12" fmla="*/ 0 h 52669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104099" h="5266944">
                  <a:moveTo>
                    <a:pt x="1104099" y="877842"/>
                  </a:moveTo>
                  <a:lnTo>
                    <a:pt x="1104099" y="4389102"/>
                  </a:lnTo>
                  <a:cubicBezTo>
                    <a:pt x="1104099" y="4621919"/>
                    <a:pt x="1100035" y="4845200"/>
                    <a:pt x="1092800" y="5009829"/>
                  </a:cubicBezTo>
                  <a:cubicBezTo>
                    <a:pt x="1085566" y="5174454"/>
                    <a:pt x="1075754" y="5266942"/>
                    <a:pt x="1065523" y="5266942"/>
                  </a:cubicBezTo>
                  <a:lnTo>
                    <a:pt x="0" y="5266942"/>
                  </a:lnTo>
                  <a:lnTo>
                    <a:pt x="0" y="5266942"/>
                  </a:lnTo>
                  <a:lnTo>
                    <a:pt x="0" y="526694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1065523" y="2"/>
                  </a:lnTo>
                  <a:cubicBezTo>
                    <a:pt x="1075754" y="2"/>
                    <a:pt x="1085566" y="92490"/>
                    <a:pt x="1092800" y="257115"/>
                  </a:cubicBezTo>
                  <a:cubicBezTo>
                    <a:pt x="1100035" y="421744"/>
                    <a:pt x="1104099" y="645025"/>
                    <a:pt x="1104099" y="877842"/>
                  </a:cubicBezTo>
                  <a:close/>
                </a:path>
              </a:pathLst>
            </a:custGeom>
            <a:solidFill>
              <a:schemeClr val="accent5">
                <a:lumMod val="20000"/>
                <a:lumOff val="80000"/>
                <a:alpha val="90000"/>
              </a:schemeClr>
            </a:solidFill>
          </p:spPr>
          <p:style>
            <a:ln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1" tIns="84378" rIns="114858" bIns="84379" numCol="1" spcCol="1270" anchor="ctr" anchorCtr="0">
              <a:noAutofit/>
            </a:bodyPr>
            <a:lstStyle/>
            <a:p>
              <a:pPr marL="171450" lvl="1" indent="-171450" algn="l" defTabSz="711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uk-UA" sz="2000" kern="1200" dirty="0" smtClean="0"/>
                <a:t>Порушення державного порядку, конституційної компетенції та повноважень глави держави, уряду та інших органів державної влади.</a:t>
              </a:r>
              <a:endParaRPr lang="en-US" sz="2000" kern="1200" dirty="0"/>
            </a:p>
          </p:txBody>
        </p:sp>
        <p:sp>
          <p:nvSpPr>
            <p:cNvPr id="7" name="Полилиния 6"/>
            <p:cNvSpPr/>
            <p:nvPr/>
          </p:nvSpPr>
          <p:spPr>
            <a:xfrm>
              <a:off x="457200" y="1127613"/>
              <a:ext cx="2962656" cy="1380124"/>
            </a:xfrm>
            <a:custGeom>
              <a:avLst/>
              <a:gdLst>
                <a:gd name="connsiteX0" fmla="*/ 0 w 2962656"/>
                <a:gd name="connsiteY0" fmla="*/ 230025 h 1380124"/>
                <a:gd name="connsiteX1" fmla="*/ 67373 w 2962656"/>
                <a:gd name="connsiteY1" fmla="*/ 67373 h 1380124"/>
                <a:gd name="connsiteX2" fmla="*/ 230025 w 2962656"/>
                <a:gd name="connsiteY2" fmla="*/ 0 h 1380124"/>
                <a:gd name="connsiteX3" fmla="*/ 2732631 w 2962656"/>
                <a:gd name="connsiteY3" fmla="*/ 0 h 1380124"/>
                <a:gd name="connsiteX4" fmla="*/ 2895283 w 2962656"/>
                <a:gd name="connsiteY4" fmla="*/ 67373 h 1380124"/>
                <a:gd name="connsiteX5" fmla="*/ 2962656 w 2962656"/>
                <a:gd name="connsiteY5" fmla="*/ 230025 h 1380124"/>
                <a:gd name="connsiteX6" fmla="*/ 2962656 w 2962656"/>
                <a:gd name="connsiteY6" fmla="*/ 1150099 h 1380124"/>
                <a:gd name="connsiteX7" fmla="*/ 2895283 w 2962656"/>
                <a:gd name="connsiteY7" fmla="*/ 1312751 h 1380124"/>
                <a:gd name="connsiteX8" fmla="*/ 2732631 w 2962656"/>
                <a:gd name="connsiteY8" fmla="*/ 1380124 h 1380124"/>
                <a:gd name="connsiteX9" fmla="*/ 230025 w 2962656"/>
                <a:gd name="connsiteY9" fmla="*/ 1380124 h 1380124"/>
                <a:gd name="connsiteX10" fmla="*/ 67373 w 2962656"/>
                <a:gd name="connsiteY10" fmla="*/ 1312751 h 1380124"/>
                <a:gd name="connsiteX11" fmla="*/ 0 w 2962656"/>
                <a:gd name="connsiteY11" fmla="*/ 1150099 h 1380124"/>
                <a:gd name="connsiteX12" fmla="*/ 0 w 2962656"/>
                <a:gd name="connsiteY12" fmla="*/ 230025 h 1380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62656" h="1380124">
                  <a:moveTo>
                    <a:pt x="0" y="230025"/>
                  </a:moveTo>
                  <a:cubicBezTo>
                    <a:pt x="0" y="169019"/>
                    <a:pt x="24235" y="110511"/>
                    <a:pt x="67373" y="67373"/>
                  </a:cubicBezTo>
                  <a:cubicBezTo>
                    <a:pt x="110511" y="24235"/>
                    <a:pt x="169019" y="0"/>
                    <a:pt x="230025" y="0"/>
                  </a:cubicBezTo>
                  <a:lnTo>
                    <a:pt x="2732631" y="0"/>
                  </a:lnTo>
                  <a:cubicBezTo>
                    <a:pt x="2793637" y="0"/>
                    <a:pt x="2852145" y="24235"/>
                    <a:pt x="2895283" y="67373"/>
                  </a:cubicBezTo>
                  <a:cubicBezTo>
                    <a:pt x="2938421" y="110511"/>
                    <a:pt x="2962656" y="169019"/>
                    <a:pt x="2962656" y="230025"/>
                  </a:cubicBezTo>
                  <a:lnTo>
                    <a:pt x="2962656" y="1150099"/>
                  </a:lnTo>
                  <a:cubicBezTo>
                    <a:pt x="2962656" y="1211105"/>
                    <a:pt x="2938421" y="1269613"/>
                    <a:pt x="2895283" y="1312751"/>
                  </a:cubicBezTo>
                  <a:cubicBezTo>
                    <a:pt x="2852145" y="1355889"/>
                    <a:pt x="2793637" y="1380124"/>
                    <a:pt x="2732631" y="1380124"/>
                  </a:cubicBezTo>
                  <a:lnTo>
                    <a:pt x="230025" y="1380124"/>
                  </a:lnTo>
                  <a:cubicBezTo>
                    <a:pt x="169019" y="1380124"/>
                    <a:pt x="110511" y="1355889"/>
                    <a:pt x="67373" y="1312751"/>
                  </a:cubicBezTo>
                  <a:cubicBezTo>
                    <a:pt x="24235" y="1269613"/>
                    <a:pt x="0" y="1211105"/>
                    <a:pt x="0" y="1150099"/>
                  </a:cubicBezTo>
                  <a:lnTo>
                    <a:pt x="0" y="2300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74052" tIns="120712" rIns="174052" bIns="120712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2800" kern="1200" dirty="0" smtClean="0"/>
                <a:t>Конституційні </a:t>
              </a:r>
              <a:endParaRPr lang="en-US" sz="2800" kern="1200" dirty="0"/>
            </a:p>
          </p:txBody>
        </p:sp>
        <p:sp>
          <p:nvSpPr>
            <p:cNvPr id="8" name="Полилиния 7"/>
            <p:cNvSpPr/>
            <p:nvPr/>
          </p:nvSpPr>
          <p:spPr>
            <a:xfrm>
              <a:off x="3419855" y="2564904"/>
              <a:ext cx="5266945" cy="1253953"/>
            </a:xfrm>
            <a:custGeom>
              <a:avLst/>
              <a:gdLst>
                <a:gd name="connsiteX0" fmla="*/ 184020 w 1104099"/>
                <a:gd name="connsiteY0" fmla="*/ 0 h 5266944"/>
                <a:gd name="connsiteX1" fmla="*/ 920079 w 1104099"/>
                <a:gd name="connsiteY1" fmla="*/ 0 h 5266944"/>
                <a:gd name="connsiteX2" fmla="*/ 1050201 w 1104099"/>
                <a:gd name="connsiteY2" fmla="*/ 53898 h 5266944"/>
                <a:gd name="connsiteX3" fmla="*/ 1104099 w 1104099"/>
                <a:gd name="connsiteY3" fmla="*/ 184020 h 5266944"/>
                <a:gd name="connsiteX4" fmla="*/ 1104099 w 1104099"/>
                <a:gd name="connsiteY4" fmla="*/ 5266944 h 5266944"/>
                <a:gd name="connsiteX5" fmla="*/ 1104099 w 1104099"/>
                <a:gd name="connsiteY5" fmla="*/ 5266944 h 5266944"/>
                <a:gd name="connsiteX6" fmla="*/ 1104099 w 1104099"/>
                <a:gd name="connsiteY6" fmla="*/ 5266944 h 5266944"/>
                <a:gd name="connsiteX7" fmla="*/ 0 w 1104099"/>
                <a:gd name="connsiteY7" fmla="*/ 5266944 h 5266944"/>
                <a:gd name="connsiteX8" fmla="*/ 0 w 1104099"/>
                <a:gd name="connsiteY8" fmla="*/ 5266944 h 5266944"/>
                <a:gd name="connsiteX9" fmla="*/ 0 w 1104099"/>
                <a:gd name="connsiteY9" fmla="*/ 5266944 h 5266944"/>
                <a:gd name="connsiteX10" fmla="*/ 0 w 1104099"/>
                <a:gd name="connsiteY10" fmla="*/ 184020 h 5266944"/>
                <a:gd name="connsiteX11" fmla="*/ 53898 w 1104099"/>
                <a:gd name="connsiteY11" fmla="*/ 53898 h 5266944"/>
                <a:gd name="connsiteX12" fmla="*/ 184020 w 1104099"/>
                <a:gd name="connsiteY12" fmla="*/ 0 h 52669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104099" h="5266944">
                  <a:moveTo>
                    <a:pt x="1104099" y="877842"/>
                  </a:moveTo>
                  <a:lnTo>
                    <a:pt x="1104099" y="4389102"/>
                  </a:lnTo>
                  <a:cubicBezTo>
                    <a:pt x="1104099" y="4621919"/>
                    <a:pt x="1100035" y="4845200"/>
                    <a:pt x="1092800" y="5009829"/>
                  </a:cubicBezTo>
                  <a:cubicBezTo>
                    <a:pt x="1085566" y="5174454"/>
                    <a:pt x="1075754" y="5266942"/>
                    <a:pt x="1065523" y="5266942"/>
                  </a:cubicBezTo>
                  <a:lnTo>
                    <a:pt x="0" y="5266942"/>
                  </a:lnTo>
                  <a:lnTo>
                    <a:pt x="0" y="5266942"/>
                  </a:lnTo>
                  <a:lnTo>
                    <a:pt x="0" y="526694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1065523" y="2"/>
                  </a:lnTo>
                  <a:cubicBezTo>
                    <a:pt x="1075754" y="2"/>
                    <a:pt x="1085566" y="92490"/>
                    <a:pt x="1092800" y="257115"/>
                  </a:cubicBezTo>
                  <a:cubicBezTo>
                    <a:pt x="1100035" y="421744"/>
                    <a:pt x="1104099" y="645025"/>
                    <a:pt x="1104099" y="877842"/>
                  </a:cubicBezTo>
                  <a:close/>
                </a:path>
              </a:pathLst>
            </a:custGeom>
            <a:solidFill>
              <a:schemeClr val="accent5">
                <a:lumMod val="20000"/>
                <a:lumOff val="80000"/>
                <a:alpha val="90000"/>
              </a:schemeClr>
            </a:solidFill>
          </p:spPr>
          <p:style>
            <a:ln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1" tIns="84378" rIns="114858" bIns="84379" numCol="1" spcCol="1270" anchor="ctr" anchorCtr="0">
              <a:noAutofit/>
            </a:bodyPr>
            <a:lstStyle/>
            <a:p>
              <a:pPr marL="171450" lvl="1" indent="-171450" algn="l" defTabSz="711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uk-UA" sz="2000" kern="1200" dirty="0" smtClean="0"/>
                <a:t>Правопорушення, яке посягає на громадський порядок, власність, права і свободи громадян,суспільні відносини у сфері державного управління тощо.</a:t>
              </a:r>
              <a:endParaRPr lang="en-US" sz="2000" kern="1200" dirty="0"/>
            </a:p>
          </p:txBody>
        </p:sp>
        <p:sp>
          <p:nvSpPr>
            <p:cNvPr id="9" name="Полилиния 8"/>
            <p:cNvSpPr/>
            <p:nvPr/>
          </p:nvSpPr>
          <p:spPr>
            <a:xfrm>
              <a:off x="457200" y="2576744"/>
              <a:ext cx="2962656" cy="1380124"/>
            </a:xfrm>
            <a:custGeom>
              <a:avLst/>
              <a:gdLst>
                <a:gd name="connsiteX0" fmla="*/ 0 w 2962656"/>
                <a:gd name="connsiteY0" fmla="*/ 230025 h 1380124"/>
                <a:gd name="connsiteX1" fmla="*/ 67373 w 2962656"/>
                <a:gd name="connsiteY1" fmla="*/ 67373 h 1380124"/>
                <a:gd name="connsiteX2" fmla="*/ 230025 w 2962656"/>
                <a:gd name="connsiteY2" fmla="*/ 0 h 1380124"/>
                <a:gd name="connsiteX3" fmla="*/ 2732631 w 2962656"/>
                <a:gd name="connsiteY3" fmla="*/ 0 h 1380124"/>
                <a:gd name="connsiteX4" fmla="*/ 2895283 w 2962656"/>
                <a:gd name="connsiteY4" fmla="*/ 67373 h 1380124"/>
                <a:gd name="connsiteX5" fmla="*/ 2962656 w 2962656"/>
                <a:gd name="connsiteY5" fmla="*/ 230025 h 1380124"/>
                <a:gd name="connsiteX6" fmla="*/ 2962656 w 2962656"/>
                <a:gd name="connsiteY6" fmla="*/ 1150099 h 1380124"/>
                <a:gd name="connsiteX7" fmla="*/ 2895283 w 2962656"/>
                <a:gd name="connsiteY7" fmla="*/ 1312751 h 1380124"/>
                <a:gd name="connsiteX8" fmla="*/ 2732631 w 2962656"/>
                <a:gd name="connsiteY8" fmla="*/ 1380124 h 1380124"/>
                <a:gd name="connsiteX9" fmla="*/ 230025 w 2962656"/>
                <a:gd name="connsiteY9" fmla="*/ 1380124 h 1380124"/>
                <a:gd name="connsiteX10" fmla="*/ 67373 w 2962656"/>
                <a:gd name="connsiteY10" fmla="*/ 1312751 h 1380124"/>
                <a:gd name="connsiteX11" fmla="*/ 0 w 2962656"/>
                <a:gd name="connsiteY11" fmla="*/ 1150099 h 1380124"/>
                <a:gd name="connsiteX12" fmla="*/ 0 w 2962656"/>
                <a:gd name="connsiteY12" fmla="*/ 230025 h 1380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62656" h="1380124">
                  <a:moveTo>
                    <a:pt x="0" y="230025"/>
                  </a:moveTo>
                  <a:cubicBezTo>
                    <a:pt x="0" y="169019"/>
                    <a:pt x="24235" y="110511"/>
                    <a:pt x="67373" y="67373"/>
                  </a:cubicBezTo>
                  <a:cubicBezTo>
                    <a:pt x="110511" y="24235"/>
                    <a:pt x="169019" y="0"/>
                    <a:pt x="230025" y="0"/>
                  </a:cubicBezTo>
                  <a:lnTo>
                    <a:pt x="2732631" y="0"/>
                  </a:lnTo>
                  <a:cubicBezTo>
                    <a:pt x="2793637" y="0"/>
                    <a:pt x="2852145" y="24235"/>
                    <a:pt x="2895283" y="67373"/>
                  </a:cubicBezTo>
                  <a:cubicBezTo>
                    <a:pt x="2938421" y="110511"/>
                    <a:pt x="2962656" y="169019"/>
                    <a:pt x="2962656" y="230025"/>
                  </a:cubicBezTo>
                  <a:lnTo>
                    <a:pt x="2962656" y="1150099"/>
                  </a:lnTo>
                  <a:cubicBezTo>
                    <a:pt x="2962656" y="1211105"/>
                    <a:pt x="2938421" y="1269613"/>
                    <a:pt x="2895283" y="1312751"/>
                  </a:cubicBezTo>
                  <a:cubicBezTo>
                    <a:pt x="2852145" y="1355889"/>
                    <a:pt x="2793637" y="1380124"/>
                    <a:pt x="2732631" y="1380124"/>
                  </a:cubicBezTo>
                  <a:lnTo>
                    <a:pt x="230025" y="1380124"/>
                  </a:lnTo>
                  <a:cubicBezTo>
                    <a:pt x="169019" y="1380124"/>
                    <a:pt x="110511" y="1355889"/>
                    <a:pt x="67373" y="1312751"/>
                  </a:cubicBezTo>
                  <a:cubicBezTo>
                    <a:pt x="24235" y="1269613"/>
                    <a:pt x="0" y="1211105"/>
                    <a:pt x="0" y="1150099"/>
                  </a:cubicBezTo>
                  <a:lnTo>
                    <a:pt x="0" y="230025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74052" tIns="120712" rIns="174052" bIns="120712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2800" kern="1200" dirty="0" smtClean="0"/>
                <a:t>Адміністративні   </a:t>
              </a:r>
              <a:endParaRPr lang="en-US" sz="2800" kern="1200" dirty="0"/>
            </a:p>
          </p:txBody>
        </p:sp>
        <p:sp>
          <p:nvSpPr>
            <p:cNvPr id="10" name="Полилиния 9"/>
            <p:cNvSpPr/>
            <p:nvPr/>
          </p:nvSpPr>
          <p:spPr>
            <a:xfrm>
              <a:off x="3419855" y="4163887"/>
              <a:ext cx="5266945" cy="1104100"/>
            </a:xfrm>
            <a:custGeom>
              <a:avLst/>
              <a:gdLst>
                <a:gd name="connsiteX0" fmla="*/ 184020 w 1104099"/>
                <a:gd name="connsiteY0" fmla="*/ 0 h 5266944"/>
                <a:gd name="connsiteX1" fmla="*/ 920079 w 1104099"/>
                <a:gd name="connsiteY1" fmla="*/ 0 h 5266944"/>
                <a:gd name="connsiteX2" fmla="*/ 1050201 w 1104099"/>
                <a:gd name="connsiteY2" fmla="*/ 53898 h 5266944"/>
                <a:gd name="connsiteX3" fmla="*/ 1104099 w 1104099"/>
                <a:gd name="connsiteY3" fmla="*/ 184020 h 5266944"/>
                <a:gd name="connsiteX4" fmla="*/ 1104099 w 1104099"/>
                <a:gd name="connsiteY4" fmla="*/ 5266944 h 5266944"/>
                <a:gd name="connsiteX5" fmla="*/ 1104099 w 1104099"/>
                <a:gd name="connsiteY5" fmla="*/ 5266944 h 5266944"/>
                <a:gd name="connsiteX6" fmla="*/ 1104099 w 1104099"/>
                <a:gd name="connsiteY6" fmla="*/ 5266944 h 5266944"/>
                <a:gd name="connsiteX7" fmla="*/ 0 w 1104099"/>
                <a:gd name="connsiteY7" fmla="*/ 5266944 h 5266944"/>
                <a:gd name="connsiteX8" fmla="*/ 0 w 1104099"/>
                <a:gd name="connsiteY8" fmla="*/ 5266944 h 5266944"/>
                <a:gd name="connsiteX9" fmla="*/ 0 w 1104099"/>
                <a:gd name="connsiteY9" fmla="*/ 5266944 h 5266944"/>
                <a:gd name="connsiteX10" fmla="*/ 0 w 1104099"/>
                <a:gd name="connsiteY10" fmla="*/ 184020 h 5266944"/>
                <a:gd name="connsiteX11" fmla="*/ 53898 w 1104099"/>
                <a:gd name="connsiteY11" fmla="*/ 53898 h 5266944"/>
                <a:gd name="connsiteX12" fmla="*/ 184020 w 1104099"/>
                <a:gd name="connsiteY12" fmla="*/ 0 h 52669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104099" h="5266944">
                  <a:moveTo>
                    <a:pt x="1104099" y="877842"/>
                  </a:moveTo>
                  <a:lnTo>
                    <a:pt x="1104099" y="4389102"/>
                  </a:lnTo>
                  <a:cubicBezTo>
                    <a:pt x="1104099" y="4621919"/>
                    <a:pt x="1100035" y="4845200"/>
                    <a:pt x="1092800" y="5009829"/>
                  </a:cubicBezTo>
                  <a:cubicBezTo>
                    <a:pt x="1085566" y="5174454"/>
                    <a:pt x="1075754" y="5266942"/>
                    <a:pt x="1065523" y="5266942"/>
                  </a:cubicBezTo>
                  <a:lnTo>
                    <a:pt x="0" y="5266942"/>
                  </a:lnTo>
                  <a:lnTo>
                    <a:pt x="0" y="5266942"/>
                  </a:lnTo>
                  <a:lnTo>
                    <a:pt x="0" y="526694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1065523" y="2"/>
                  </a:lnTo>
                  <a:cubicBezTo>
                    <a:pt x="1075754" y="2"/>
                    <a:pt x="1085566" y="92490"/>
                    <a:pt x="1092800" y="257115"/>
                  </a:cubicBezTo>
                  <a:cubicBezTo>
                    <a:pt x="1100035" y="421744"/>
                    <a:pt x="1104099" y="645025"/>
                    <a:pt x="1104099" y="877842"/>
                  </a:cubicBezTo>
                  <a:close/>
                </a:path>
              </a:pathLst>
            </a:custGeom>
            <a:solidFill>
              <a:schemeClr val="accent5">
                <a:lumMod val="40000"/>
                <a:lumOff val="60000"/>
                <a:alpha val="90000"/>
              </a:schemeClr>
            </a:solidFill>
          </p:spPr>
          <p:style>
            <a:ln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1" tIns="84378" rIns="114858" bIns="84379" numCol="1" spcCol="1270" anchor="ctr" anchorCtr="0">
              <a:noAutofit/>
            </a:bodyPr>
            <a:lstStyle/>
            <a:p>
              <a:pPr marL="171450" lvl="1" indent="-171450" algn="l" defTabSz="711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uk-UA" sz="2000" kern="1200" dirty="0" smtClean="0"/>
                <a:t>Вчинені у сфері майнових та особистих немайнових відносин.</a:t>
              </a:r>
              <a:endParaRPr lang="en-US" sz="2000" kern="1200" dirty="0"/>
            </a:p>
          </p:txBody>
        </p:sp>
        <p:sp>
          <p:nvSpPr>
            <p:cNvPr id="11" name="Полилиния 10"/>
            <p:cNvSpPr/>
            <p:nvPr/>
          </p:nvSpPr>
          <p:spPr>
            <a:xfrm>
              <a:off x="467523" y="4027972"/>
              <a:ext cx="2962656" cy="1380124"/>
            </a:xfrm>
            <a:custGeom>
              <a:avLst/>
              <a:gdLst>
                <a:gd name="connsiteX0" fmla="*/ 0 w 2962656"/>
                <a:gd name="connsiteY0" fmla="*/ 230025 h 1380124"/>
                <a:gd name="connsiteX1" fmla="*/ 67373 w 2962656"/>
                <a:gd name="connsiteY1" fmla="*/ 67373 h 1380124"/>
                <a:gd name="connsiteX2" fmla="*/ 230025 w 2962656"/>
                <a:gd name="connsiteY2" fmla="*/ 0 h 1380124"/>
                <a:gd name="connsiteX3" fmla="*/ 2732631 w 2962656"/>
                <a:gd name="connsiteY3" fmla="*/ 0 h 1380124"/>
                <a:gd name="connsiteX4" fmla="*/ 2895283 w 2962656"/>
                <a:gd name="connsiteY4" fmla="*/ 67373 h 1380124"/>
                <a:gd name="connsiteX5" fmla="*/ 2962656 w 2962656"/>
                <a:gd name="connsiteY5" fmla="*/ 230025 h 1380124"/>
                <a:gd name="connsiteX6" fmla="*/ 2962656 w 2962656"/>
                <a:gd name="connsiteY6" fmla="*/ 1150099 h 1380124"/>
                <a:gd name="connsiteX7" fmla="*/ 2895283 w 2962656"/>
                <a:gd name="connsiteY7" fmla="*/ 1312751 h 1380124"/>
                <a:gd name="connsiteX8" fmla="*/ 2732631 w 2962656"/>
                <a:gd name="connsiteY8" fmla="*/ 1380124 h 1380124"/>
                <a:gd name="connsiteX9" fmla="*/ 230025 w 2962656"/>
                <a:gd name="connsiteY9" fmla="*/ 1380124 h 1380124"/>
                <a:gd name="connsiteX10" fmla="*/ 67373 w 2962656"/>
                <a:gd name="connsiteY10" fmla="*/ 1312751 h 1380124"/>
                <a:gd name="connsiteX11" fmla="*/ 0 w 2962656"/>
                <a:gd name="connsiteY11" fmla="*/ 1150099 h 1380124"/>
                <a:gd name="connsiteX12" fmla="*/ 0 w 2962656"/>
                <a:gd name="connsiteY12" fmla="*/ 230025 h 1380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62656" h="1380124">
                  <a:moveTo>
                    <a:pt x="0" y="230025"/>
                  </a:moveTo>
                  <a:cubicBezTo>
                    <a:pt x="0" y="169019"/>
                    <a:pt x="24235" y="110511"/>
                    <a:pt x="67373" y="67373"/>
                  </a:cubicBezTo>
                  <a:cubicBezTo>
                    <a:pt x="110511" y="24235"/>
                    <a:pt x="169019" y="0"/>
                    <a:pt x="230025" y="0"/>
                  </a:cubicBezTo>
                  <a:lnTo>
                    <a:pt x="2732631" y="0"/>
                  </a:lnTo>
                  <a:cubicBezTo>
                    <a:pt x="2793637" y="0"/>
                    <a:pt x="2852145" y="24235"/>
                    <a:pt x="2895283" y="67373"/>
                  </a:cubicBezTo>
                  <a:cubicBezTo>
                    <a:pt x="2938421" y="110511"/>
                    <a:pt x="2962656" y="169019"/>
                    <a:pt x="2962656" y="230025"/>
                  </a:cubicBezTo>
                  <a:lnTo>
                    <a:pt x="2962656" y="1150099"/>
                  </a:lnTo>
                  <a:cubicBezTo>
                    <a:pt x="2962656" y="1211105"/>
                    <a:pt x="2938421" y="1269613"/>
                    <a:pt x="2895283" y="1312751"/>
                  </a:cubicBezTo>
                  <a:cubicBezTo>
                    <a:pt x="2852145" y="1355889"/>
                    <a:pt x="2793637" y="1380124"/>
                    <a:pt x="2732631" y="1380124"/>
                  </a:cubicBezTo>
                  <a:lnTo>
                    <a:pt x="230025" y="1380124"/>
                  </a:lnTo>
                  <a:cubicBezTo>
                    <a:pt x="169019" y="1380124"/>
                    <a:pt x="110511" y="1355889"/>
                    <a:pt x="67373" y="1312751"/>
                  </a:cubicBezTo>
                  <a:cubicBezTo>
                    <a:pt x="24235" y="1269613"/>
                    <a:pt x="0" y="1211105"/>
                    <a:pt x="0" y="1150099"/>
                  </a:cubicBezTo>
                  <a:lnTo>
                    <a:pt x="0" y="230025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74052" tIns="120712" rIns="174052" bIns="120712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2800" kern="1200" dirty="0" smtClean="0"/>
                <a:t>Цивільно-правові</a:t>
              </a:r>
              <a:endParaRPr lang="en-US" sz="2800" kern="1200" dirty="0"/>
            </a:p>
          </p:txBody>
        </p:sp>
        <p:sp>
          <p:nvSpPr>
            <p:cNvPr id="12" name="Полилиния 11"/>
            <p:cNvSpPr/>
            <p:nvPr/>
          </p:nvSpPr>
          <p:spPr>
            <a:xfrm>
              <a:off x="457229" y="5442200"/>
              <a:ext cx="2962656" cy="1380124"/>
            </a:xfrm>
            <a:custGeom>
              <a:avLst/>
              <a:gdLst>
                <a:gd name="connsiteX0" fmla="*/ 0 w 2962656"/>
                <a:gd name="connsiteY0" fmla="*/ 230025 h 1380124"/>
                <a:gd name="connsiteX1" fmla="*/ 67373 w 2962656"/>
                <a:gd name="connsiteY1" fmla="*/ 67373 h 1380124"/>
                <a:gd name="connsiteX2" fmla="*/ 230025 w 2962656"/>
                <a:gd name="connsiteY2" fmla="*/ 0 h 1380124"/>
                <a:gd name="connsiteX3" fmla="*/ 2732631 w 2962656"/>
                <a:gd name="connsiteY3" fmla="*/ 0 h 1380124"/>
                <a:gd name="connsiteX4" fmla="*/ 2895283 w 2962656"/>
                <a:gd name="connsiteY4" fmla="*/ 67373 h 1380124"/>
                <a:gd name="connsiteX5" fmla="*/ 2962656 w 2962656"/>
                <a:gd name="connsiteY5" fmla="*/ 230025 h 1380124"/>
                <a:gd name="connsiteX6" fmla="*/ 2962656 w 2962656"/>
                <a:gd name="connsiteY6" fmla="*/ 1150099 h 1380124"/>
                <a:gd name="connsiteX7" fmla="*/ 2895283 w 2962656"/>
                <a:gd name="connsiteY7" fmla="*/ 1312751 h 1380124"/>
                <a:gd name="connsiteX8" fmla="*/ 2732631 w 2962656"/>
                <a:gd name="connsiteY8" fmla="*/ 1380124 h 1380124"/>
                <a:gd name="connsiteX9" fmla="*/ 230025 w 2962656"/>
                <a:gd name="connsiteY9" fmla="*/ 1380124 h 1380124"/>
                <a:gd name="connsiteX10" fmla="*/ 67373 w 2962656"/>
                <a:gd name="connsiteY10" fmla="*/ 1312751 h 1380124"/>
                <a:gd name="connsiteX11" fmla="*/ 0 w 2962656"/>
                <a:gd name="connsiteY11" fmla="*/ 1150099 h 1380124"/>
                <a:gd name="connsiteX12" fmla="*/ 0 w 2962656"/>
                <a:gd name="connsiteY12" fmla="*/ 230025 h 1380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962656" h="1380124">
                  <a:moveTo>
                    <a:pt x="0" y="230025"/>
                  </a:moveTo>
                  <a:cubicBezTo>
                    <a:pt x="0" y="169019"/>
                    <a:pt x="24235" y="110511"/>
                    <a:pt x="67373" y="67373"/>
                  </a:cubicBezTo>
                  <a:cubicBezTo>
                    <a:pt x="110511" y="24235"/>
                    <a:pt x="169019" y="0"/>
                    <a:pt x="230025" y="0"/>
                  </a:cubicBezTo>
                  <a:lnTo>
                    <a:pt x="2732631" y="0"/>
                  </a:lnTo>
                  <a:cubicBezTo>
                    <a:pt x="2793637" y="0"/>
                    <a:pt x="2852145" y="24235"/>
                    <a:pt x="2895283" y="67373"/>
                  </a:cubicBezTo>
                  <a:cubicBezTo>
                    <a:pt x="2938421" y="110511"/>
                    <a:pt x="2962656" y="169019"/>
                    <a:pt x="2962656" y="230025"/>
                  </a:cubicBezTo>
                  <a:lnTo>
                    <a:pt x="2962656" y="1150099"/>
                  </a:lnTo>
                  <a:cubicBezTo>
                    <a:pt x="2962656" y="1211105"/>
                    <a:pt x="2938421" y="1269613"/>
                    <a:pt x="2895283" y="1312751"/>
                  </a:cubicBezTo>
                  <a:cubicBezTo>
                    <a:pt x="2852145" y="1355889"/>
                    <a:pt x="2793637" y="1380124"/>
                    <a:pt x="2732631" y="1380124"/>
                  </a:cubicBezTo>
                  <a:lnTo>
                    <a:pt x="230025" y="1380124"/>
                  </a:lnTo>
                  <a:cubicBezTo>
                    <a:pt x="169019" y="1380124"/>
                    <a:pt x="110511" y="1355889"/>
                    <a:pt x="67373" y="1312751"/>
                  </a:cubicBezTo>
                  <a:cubicBezTo>
                    <a:pt x="24235" y="1269613"/>
                    <a:pt x="0" y="1211105"/>
                    <a:pt x="0" y="1150099"/>
                  </a:cubicBezTo>
                  <a:lnTo>
                    <a:pt x="0" y="230025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74052" tIns="120712" rIns="174052" bIns="120712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2800" kern="1200" dirty="0" smtClean="0"/>
                <a:t>Дисциплінарні </a:t>
              </a:r>
              <a:endParaRPr lang="en-US" sz="2800" kern="1200" dirty="0"/>
            </a:p>
          </p:txBody>
        </p:sp>
      </p:grpSp>
      <p:sp>
        <p:nvSpPr>
          <p:cNvPr id="13" name="Полилиния 12"/>
          <p:cNvSpPr/>
          <p:nvPr/>
        </p:nvSpPr>
        <p:spPr>
          <a:xfrm>
            <a:off x="3419872" y="5589240"/>
            <a:ext cx="5266945" cy="1104100"/>
          </a:xfrm>
          <a:custGeom>
            <a:avLst/>
            <a:gdLst>
              <a:gd name="connsiteX0" fmla="*/ 184020 w 1104099"/>
              <a:gd name="connsiteY0" fmla="*/ 0 h 5266944"/>
              <a:gd name="connsiteX1" fmla="*/ 920079 w 1104099"/>
              <a:gd name="connsiteY1" fmla="*/ 0 h 5266944"/>
              <a:gd name="connsiteX2" fmla="*/ 1050201 w 1104099"/>
              <a:gd name="connsiteY2" fmla="*/ 53898 h 5266944"/>
              <a:gd name="connsiteX3" fmla="*/ 1104099 w 1104099"/>
              <a:gd name="connsiteY3" fmla="*/ 184020 h 5266944"/>
              <a:gd name="connsiteX4" fmla="*/ 1104099 w 1104099"/>
              <a:gd name="connsiteY4" fmla="*/ 5266944 h 5266944"/>
              <a:gd name="connsiteX5" fmla="*/ 1104099 w 1104099"/>
              <a:gd name="connsiteY5" fmla="*/ 5266944 h 5266944"/>
              <a:gd name="connsiteX6" fmla="*/ 1104099 w 1104099"/>
              <a:gd name="connsiteY6" fmla="*/ 5266944 h 5266944"/>
              <a:gd name="connsiteX7" fmla="*/ 0 w 1104099"/>
              <a:gd name="connsiteY7" fmla="*/ 5266944 h 5266944"/>
              <a:gd name="connsiteX8" fmla="*/ 0 w 1104099"/>
              <a:gd name="connsiteY8" fmla="*/ 5266944 h 5266944"/>
              <a:gd name="connsiteX9" fmla="*/ 0 w 1104099"/>
              <a:gd name="connsiteY9" fmla="*/ 5266944 h 5266944"/>
              <a:gd name="connsiteX10" fmla="*/ 0 w 1104099"/>
              <a:gd name="connsiteY10" fmla="*/ 184020 h 5266944"/>
              <a:gd name="connsiteX11" fmla="*/ 53898 w 1104099"/>
              <a:gd name="connsiteY11" fmla="*/ 53898 h 5266944"/>
              <a:gd name="connsiteX12" fmla="*/ 184020 w 1104099"/>
              <a:gd name="connsiteY12" fmla="*/ 0 h 5266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104099" h="5266944">
                <a:moveTo>
                  <a:pt x="1104099" y="877842"/>
                </a:moveTo>
                <a:lnTo>
                  <a:pt x="1104099" y="4389102"/>
                </a:lnTo>
                <a:cubicBezTo>
                  <a:pt x="1104099" y="4621919"/>
                  <a:pt x="1100035" y="4845200"/>
                  <a:pt x="1092800" y="5009829"/>
                </a:cubicBezTo>
                <a:cubicBezTo>
                  <a:pt x="1085566" y="5174454"/>
                  <a:pt x="1075754" y="5266942"/>
                  <a:pt x="1065523" y="5266942"/>
                </a:cubicBezTo>
                <a:lnTo>
                  <a:pt x="0" y="5266942"/>
                </a:lnTo>
                <a:lnTo>
                  <a:pt x="0" y="5266942"/>
                </a:lnTo>
                <a:lnTo>
                  <a:pt x="0" y="526694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1065523" y="2"/>
                </a:lnTo>
                <a:cubicBezTo>
                  <a:pt x="1075754" y="2"/>
                  <a:pt x="1085566" y="92490"/>
                  <a:pt x="1092800" y="257115"/>
                </a:cubicBezTo>
                <a:cubicBezTo>
                  <a:pt x="1100035" y="421744"/>
                  <a:pt x="1104099" y="645025"/>
                  <a:pt x="1104099" y="877842"/>
                </a:cubicBezTo>
                <a:close/>
              </a:path>
            </a:pathLst>
          </a:custGeom>
          <a:solidFill>
            <a:schemeClr val="accent5">
              <a:lumMod val="60000"/>
              <a:lumOff val="40000"/>
              <a:alpha val="90000"/>
            </a:schemeClr>
          </a:solidFill>
        </p:spPr>
        <p:style>
          <a:ln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0961" tIns="84378" rIns="114858" bIns="84379" numCol="1" spcCol="1270" anchor="ctr" anchorCtr="0">
            <a:noAutofit/>
          </a:bodyPr>
          <a:lstStyle/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uk-UA" sz="2000" kern="1200" dirty="0" smtClean="0"/>
              <a:t>Завдають шкоди внутрішньому розпорядку діяльності підприємств, установ, організацій.</a:t>
            </a:r>
            <a:endParaRPr lang="en-US" sz="2000" kern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427984" y="1412776"/>
            <a:ext cx="4716016" cy="5256584"/>
          </a:xfrm>
        </p:spPr>
        <p:txBody>
          <a:bodyPr/>
          <a:lstStyle/>
          <a:p>
            <a:r>
              <a:rPr lang="uk-UA" dirty="0" smtClean="0"/>
              <a:t>1. Керівництво підприємства протягом трьох місяців не сплачувало робітникам заробітну платню.</a:t>
            </a:r>
          </a:p>
          <a:p>
            <a:r>
              <a:rPr lang="uk-UA" dirty="0" smtClean="0"/>
              <a:t>2. Учень спізнився на урок без поважної причини.</a:t>
            </a:r>
          </a:p>
          <a:p>
            <a:r>
              <a:rPr lang="uk-UA" dirty="0" smtClean="0"/>
              <a:t>3. </a:t>
            </a:r>
            <a:r>
              <a:rPr lang="uk-UA" dirty="0" err="1" smtClean="0"/>
              <a:t>Сім</a:t>
            </a:r>
            <a:r>
              <a:rPr lang="uk-UA" dirty="0" err="1" smtClean="0">
                <a:latin typeface="Calibri"/>
              </a:rPr>
              <a:t>´</a:t>
            </a:r>
            <a:r>
              <a:rPr lang="uk-UA" dirty="0" err="1" smtClean="0"/>
              <a:t>я</a:t>
            </a:r>
            <a:r>
              <a:rPr lang="uk-UA" dirty="0" smtClean="0"/>
              <a:t>, повертаючись пізно увечері з театру, перейшла дорогу у невідповідному місці.</a:t>
            </a:r>
            <a:endParaRPr lang="en-US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dirty="0" smtClean="0"/>
              <a:t>Міркуємо разом:</a:t>
            </a:r>
            <a:r>
              <a:rPr lang="uk-UA" sz="2800" dirty="0" smtClean="0"/>
              <a:t/>
            </a:r>
            <a:br>
              <a:rPr lang="uk-UA" sz="2800" dirty="0" smtClean="0"/>
            </a:br>
            <a:r>
              <a:rPr lang="uk-UA" sz="2800" b="1" dirty="0" smtClean="0"/>
              <a:t>Завдання.   </a:t>
            </a:r>
            <a:r>
              <a:rPr lang="uk-UA" sz="2800" dirty="0" smtClean="0"/>
              <a:t>Визначити вид правопорушення .</a:t>
            </a:r>
            <a:endParaRPr lang="en-US" sz="2800" dirty="0"/>
          </a:p>
        </p:txBody>
      </p:sp>
      <p:pic>
        <p:nvPicPr>
          <p:cNvPr id="9" name="Содержимое 8" descr="https://i.pinimg.com/originals/a4/60/71/a46071db3c3941d643f49fc2ff260845.jpg"/>
          <p:cNvPicPr>
            <a:picLocks noGrp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:lc="http://schemas.openxmlformats.org/drawingml/2006/locked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43880"/>
            <a:ext cx="4172272" cy="475347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834880" cy="1143000"/>
          </a:xfrm>
        </p:spPr>
        <p:txBody>
          <a:bodyPr/>
          <a:lstStyle/>
          <a:p>
            <a:r>
              <a:rPr lang="uk-UA" b="1" dirty="0" smtClean="0"/>
              <a:t>ІІІ. Злочини.</a:t>
            </a:r>
            <a:endParaRPr lang="en-US" b="1" dirty="0"/>
          </a:p>
        </p:txBody>
      </p:sp>
      <p:pic>
        <p:nvPicPr>
          <p:cNvPr id="4" name="Содержимое 3" descr="Результат пошуку зображень за запитом &quot;проступки у правопорушенні&quot;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:lc="http://schemas.openxmlformats.org/drawingml/2006/locked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1340768"/>
            <a:ext cx="8496943" cy="482453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>
            <a:normAutofit fontScale="90000"/>
          </a:bodyPr>
          <a:lstStyle/>
          <a:p>
            <a:r>
              <a:rPr lang="uk-UA" b="1" dirty="0" smtClean="0"/>
              <a:t>Закріплення нового матеріалу:</a:t>
            </a:r>
            <a:endParaRPr lang="en-US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uk-UA" dirty="0" smtClean="0"/>
              <a:t>2 . </a:t>
            </a:r>
            <a:r>
              <a:rPr lang="uk-UA" dirty="0" err="1" smtClean="0"/>
              <a:t>З</a:t>
            </a:r>
            <a:r>
              <a:rPr lang="uk-UA" dirty="0" err="1" smtClean="0">
                <a:latin typeface="Calibri"/>
              </a:rPr>
              <a:t>´</a:t>
            </a:r>
            <a:r>
              <a:rPr lang="uk-UA" dirty="0" err="1" smtClean="0"/>
              <a:t>ясуйте</a:t>
            </a:r>
            <a:r>
              <a:rPr lang="uk-UA" dirty="0" smtClean="0"/>
              <a:t> </a:t>
            </a:r>
            <a:r>
              <a:rPr lang="uk-UA" dirty="0" smtClean="0"/>
              <a:t>форму вини в такій ситуації:</a:t>
            </a:r>
          </a:p>
          <a:p>
            <a:pPr>
              <a:buNone/>
            </a:pPr>
            <a:r>
              <a:rPr lang="uk-UA" i="1" dirty="0" err="1" smtClean="0"/>
              <a:t>“Водій</a:t>
            </a:r>
            <a:r>
              <a:rPr lang="uk-UA" i="1" dirty="0" smtClean="0"/>
              <a:t> маршрутного таксі, намагаючись обігнати вантажівку, яка повільно рухалась трасою, не розрахував відстань до зустрічного автомобіля, що призвело до </a:t>
            </a:r>
            <a:r>
              <a:rPr lang="uk-UA" i="1" dirty="0" err="1" smtClean="0"/>
              <a:t>аварії”</a:t>
            </a:r>
            <a:r>
              <a:rPr lang="uk-UA" i="1" dirty="0" smtClean="0"/>
              <a:t>.</a:t>
            </a:r>
            <a:endParaRPr lang="en-US" i="1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>
          <a:xfrm>
            <a:off x="251520" y="1600201"/>
            <a:ext cx="4244280" cy="442108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uk-UA" dirty="0" smtClean="0"/>
              <a:t>1. Визначте </a:t>
            </a:r>
            <a:r>
              <a:rPr lang="uk-UA" dirty="0" err="1" smtClean="0"/>
              <a:t>суб</a:t>
            </a:r>
            <a:r>
              <a:rPr lang="uk-UA" dirty="0" err="1" smtClean="0">
                <a:latin typeface="Calibri"/>
              </a:rPr>
              <a:t>´</a:t>
            </a:r>
            <a:r>
              <a:rPr lang="uk-UA" dirty="0" err="1" smtClean="0"/>
              <a:t>єктивну</a:t>
            </a:r>
            <a:r>
              <a:rPr lang="uk-UA" dirty="0" smtClean="0"/>
              <a:t> сторону правопорушення:</a:t>
            </a:r>
          </a:p>
          <a:p>
            <a:pPr>
              <a:buNone/>
            </a:pPr>
            <a:r>
              <a:rPr lang="uk-UA" i="1" dirty="0" err="1" smtClean="0"/>
              <a:t>“Багатодітний</a:t>
            </a:r>
            <a:r>
              <a:rPr lang="uk-UA" i="1" dirty="0" smtClean="0"/>
              <a:t> Микола, не маючи коштів на те, щоб прикрасити домівку до Нового року, зрізав ялинку у сусідньому із селищем </a:t>
            </a:r>
            <a:r>
              <a:rPr lang="uk-UA" i="1" dirty="0" err="1" smtClean="0"/>
              <a:t>лісі”</a:t>
            </a:r>
            <a:r>
              <a:rPr lang="uk-UA" i="1" dirty="0" smtClean="0"/>
              <a:t>.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https://i.pinimg.com/originals/a4/60/71/a46071db3c3941d643f49fc2ff260845.jpg"/>
          <p:cNvPicPr/>
          <p:nvPr/>
        </p:nvPicPr>
        <p:blipFill>
          <a:blip r:embed="rId2" cstate="print">
            <a:extLst>
              <a:ext uri="{28A0092B-C50C-407E-A947-70E740481C1C}">
                <a14:useLocalDpi xmlns="" xmlns:lc="http://schemas.openxmlformats.org/drawingml/2006/lockedCanvas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260648"/>
            <a:ext cx="2664296" cy="302433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394720" cy="1143000"/>
          </a:xfrm>
        </p:spPr>
        <p:txBody>
          <a:bodyPr>
            <a:normAutofit/>
          </a:bodyPr>
          <a:lstStyle/>
          <a:p>
            <a:r>
              <a:rPr lang="uk-UA" sz="2800" b="1" dirty="0" smtClean="0"/>
              <a:t>Завдання. </a:t>
            </a:r>
            <a:br>
              <a:rPr lang="uk-UA" sz="2800" b="1" dirty="0" smtClean="0"/>
            </a:br>
            <a:r>
              <a:rPr lang="uk-UA" sz="2800" b="1" dirty="0" smtClean="0"/>
              <a:t> </a:t>
            </a:r>
            <a:r>
              <a:rPr lang="uk-UA" sz="2800" dirty="0" smtClean="0"/>
              <a:t>Доповнити схему.</a:t>
            </a:r>
            <a:endParaRPr lang="en-US" sz="2800" dirty="0"/>
          </a:p>
        </p:txBody>
      </p:sp>
      <p:pic>
        <p:nvPicPr>
          <p:cNvPr id="4" name="Содержимое 4" descr="Результат пошуку зображень за запитом &quot;проступки у правопорушенні&quot;"/>
          <p:cNvPicPr>
            <a:picLocks noGrp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="" xmlns:lc="http://schemas.openxmlformats.org/drawingml/2006/lockedCanvas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88840"/>
            <a:ext cx="6948264" cy="4869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Домашнє завдання:</a:t>
            </a:r>
            <a:endParaRPr lang="en-US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1. Опрацювати </a:t>
            </a:r>
            <a:r>
              <a:rPr lang="uk-UA" dirty="0" smtClean="0">
                <a:latin typeface="Calibri"/>
              </a:rPr>
              <a:t>§ 7 підручника.</a:t>
            </a:r>
          </a:p>
          <a:p>
            <a:r>
              <a:rPr lang="uk-UA" dirty="0" smtClean="0">
                <a:latin typeface="Calibri"/>
              </a:rPr>
              <a:t>2. Виконати завдання ІІ та ІІІ на ст. 55.</a:t>
            </a:r>
            <a:endParaRPr lang="en-US" dirty="0"/>
          </a:p>
        </p:txBody>
      </p:sp>
      <p:pic>
        <p:nvPicPr>
          <p:cNvPr id="4" name="Рисунок 3" descr="https://usercontent1.hubstatic.com/7432962_f520.jpg"/>
          <p:cNvPicPr/>
          <p:nvPr/>
        </p:nvPicPr>
        <p:blipFill>
          <a:blip r:embed="rId2" cstate="print">
            <a:extLst>
              <a:ext uri="{28A0092B-C50C-407E-A947-70E740481C1C}">
                <a14:useLocalDpi xmlns="" xmlns:lc="http://schemas.openxmlformats.org/drawingml/2006/lockedCanvas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3212976"/>
            <a:ext cx="4953000" cy="32385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https://www.myenglish.com.sg/wp-content/uploads/left-articles1.png"/>
          <p:cNvPicPr>
            <a:picLocks noGrp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:lc="http://schemas.openxmlformats.org/drawingml/2006/locked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2492896"/>
            <a:ext cx="3621805" cy="3672408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Актуалізація опорних знань:</a:t>
            </a:r>
            <a:endParaRPr lang="en-US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563888" y="1860848"/>
            <a:ext cx="5580112" cy="4997152"/>
          </a:xfrm>
        </p:spPr>
        <p:txBody>
          <a:bodyPr/>
          <a:lstStyle/>
          <a:p>
            <a:r>
              <a:rPr lang="uk-UA" dirty="0" smtClean="0"/>
              <a:t>1. Що таке правовідносини?</a:t>
            </a:r>
          </a:p>
          <a:p>
            <a:r>
              <a:rPr lang="uk-UA" dirty="0" smtClean="0"/>
              <a:t>2. Назвіть  ознаки правовідносин.</a:t>
            </a:r>
          </a:p>
          <a:p>
            <a:r>
              <a:rPr lang="uk-UA" dirty="0" smtClean="0"/>
              <a:t>3. Поясніть поняття </a:t>
            </a:r>
            <a:r>
              <a:rPr lang="uk-UA" dirty="0" err="1" smtClean="0"/>
              <a:t>“склад</a:t>
            </a:r>
            <a:r>
              <a:rPr lang="uk-UA" dirty="0" smtClean="0"/>
              <a:t> </a:t>
            </a:r>
            <a:r>
              <a:rPr lang="uk-UA" dirty="0" err="1" smtClean="0"/>
              <a:t>правовідносин”</a:t>
            </a:r>
            <a:r>
              <a:rPr lang="uk-UA" dirty="0" smtClean="0"/>
              <a:t>, </a:t>
            </a:r>
            <a:r>
              <a:rPr lang="uk-UA" dirty="0" err="1" smtClean="0"/>
              <a:t>“юридичний</a:t>
            </a:r>
            <a:r>
              <a:rPr lang="uk-UA" dirty="0" smtClean="0"/>
              <a:t> </a:t>
            </a:r>
            <a:r>
              <a:rPr lang="uk-UA" dirty="0" err="1" smtClean="0"/>
              <a:t>факт”</a:t>
            </a:r>
            <a:r>
              <a:rPr lang="uk-UA" dirty="0" smtClean="0"/>
              <a:t>.</a:t>
            </a:r>
          </a:p>
          <a:p>
            <a:r>
              <a:rPr lang="uk-UA" dirty="0" smtClean="0"/>
              <a:t>4. Наведіть приклади юридичних фактів.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>Актуалізація опорних знань: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sz="3600" i="1" dirty="0" smtClean="0"/>
              <a:t>Порівняйте пари понять.</a:t>
            </a:r>
            <a:r>
              <a:rPr lang="uk-UA" sz="1800" dirty="0" smtClean="0"/>
              <a:t/>
            </a:r>
            <a:br>
              <a:rPr lang="uk-UA" sz="1800" dirty="0" smtClean="0"/>
            </a:b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uk-UA" dirty="0" err="1" smtClean="0"/>
              <a:t>Суб</a:t>
            </a:r>
            <a:r>
              <a:rPr lang="uk-UA" dirty="0" err="1" smtClean="0">
                <a:latin typeface="Calibri"/>
              </a:rPr>
              <a:t>´</a:t>
            </a:r>
            <a:r>
              <a:rPr lang="uk-UA" dirty="0" err="1" smtClean="0"/>
              <a:t>єкти</a:t>
            </a:r>
            <a:r>
              <a:rPr lang="uk-UA" dirty="0" smtClean="0"/>
              <a:t> правовідносин</a:t>
            </a:r>
          </a:p>
          <a:p>
            <a:endParaRPr lang="uk-UA" dirty="0" smtClean="0"/>
          </a:p>
          <a:p>
            <a:r>
              <a:rPr lang="uk-UA" dirty="0" smtClean="0"/>
              <a:t>Дії </a:t>
            </a:r>
          </a:p>
          <a:p>
            <a:endParaRPr lang="uk-UA" dirty="0" smtClean="0"/>
          </a:p>
          <a:p>
            <a:r>
              <a:rPr lang="uk-UA" dirty="0" err="1" smtClean="0"/>
              <a:t>Правоутворюючий</a:t>
            </a:r>
            <a:r>
              <a:rPr lang="uk-UA" dirty="0" smtClean="0"/>
              <a:t> юридичний факт</a:t>
            </a:r>
            <a:endParaRPr lang="en-US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uk-UA" dirty="0" err="1" smtClean="0"/>
              <a:t>Об</a:t>
            </a:r>
            <a:r>
              <a:rPr lang="uk-UA" dirty="0" err="1" smtClean="0">
                <a:latin typeface="Calibri"/>
              </a:rPr>
              <a:t>´</a:t>
            </a:r>
            <a:r>
              <a:rPr lang="uk-UA" dirty="0" err="1" smtClean="0"/>
              <a:t>єкти</a:t>
            </a:r>
            <a:r>
              <a:rPr lang="uk-UA" dirty="0" smtClean="0"/>
              <a:t>   правовідносин</a:t>
            </a:r>
          </a:p>
          <a:p>
            <a:endParaRPr lang="uk-UA" dirty="0" smtClean="0"/>
          </a:p>
          <a:p>
            <a:r>
              <a:rPr lang="uk-UA" dirty="0" smtClean="0"/>
              <a:t>Події </a:t>
            </a:r>
          </a:p>
          <a:p>
            <a:endParaRPr lang="uk-UA" dirty="0" smtClean="0"/>
          </a:p>
          <a:p>
            <a:r>
              <a:rPr lang="uk-UA" dirty="0" err="1" smtClean="0"/>
              <a:t>Правоприпиняючий</a:t>
            </a:r>
            <a:r>
              <a:rPr lang="uk-UA" dirty="0" smtClean="0"/>
              <a:t> юридичний факт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3d white person with blank spiral notepad and a pencil. 3d image. Isolated white background. Stock Photo - 1401792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:lc="http://schemas.openxmlformats.org/drawingml/2006/locked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4857750" y="3429000"/>
            <a:ext cx="4286250" cy="3429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/>
              <a:t>Актуалізація опорних знань: самостійна робота за картками.</a:t>
            </a:r>
            <a:endParaRPr lang="en-US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196952"/>
          </a:xfrm>
        </p:spPr>
        <p:txBody>
          <a:bodyPr/>
          <a:lstStyle/>
          <a:p>
            <a:pPr>
              <a:buNone/>
            </a:pPr>
            <a:r>
              <a:rPr lang="uk-UA" i="1" dirty="0" smtClean="0"/>
              <a:t>Аналіз життєвих ситуацій:</a:t>
            </a:r>
          </a:p>
          <a:p>
            <a:r>
              <a:rPr lang="uk-UA" dirty="0" smtClean="0"/>
              <a:t>1. Визначити наявність правовідносин.</a:t>
            </a:r>
          </a:p>
          <a:p>
            <a:r>
              <a:rPr lang="uk-UA" dirty="0" smtClean="0"/>
              <a:t>2. Визначити склад правовідносин.</a:t>
            </a:r>
          </a:p>
          <a:p>
            <a:r>
              <a:rPr lang="uk-UA" dirty="0" smtClean="0"/>
              <a:t>3. Визначити наявний                               юридичний факт.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http://zabavnik.club/wp-content/uploads/2018/02/Kartinki_dlya_prezentacii_4_18184400.jp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="" xmlns:lc="http://schemas.openxmlformats.org/drawingml/2006/lockedCanvas" xmlns:a14="http://schemas.microsoft.com/office/drawing/2010/main" val="0"/>
              </a:ext>
            </a:extLst>
          </a:blip>
          <a:srcRect t="10091" r="31977" b="5688"/>
          <a:stretch/>
        </p:blipFill>
        <p:spPr bwMode="auto">
          <a:xfrm>
            <a:off x="179512" y="2276872"/>
            <a:ext cx="3914775" cy="437197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>
            <a:ext uri="{53640926-AAD7-44D8-BBD7-CCE9431645EC}">
              <a14:shadowObscured xmlns="" xmlns:lc="http://schemas.openxmlformats.org/drawingml/2006/lockedCanvas" xmlns:a14="http://schemas.microsoft.com/office/drawing/2010/main"/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3096344" cy="1143000"/>
          </a:xfrm>
        </p:spPr>
        <p:txBody>
          <a:bodyPr/>
          <a:lstStyle/>
          <a:p>
            <a:r>
              <a:rPr lang="uk-UA" dirty="0" smtClean="0"/>
              <a:t>План: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uk-UA" dirty="0" smtClean="0"/>
              <a:t>      1. </a:t>
            </a:r>
            <a:r>
              <a:rPr lang="uk-UA" dirty="0"/>
              <a:t>П</a:t>
            </a:r>
            <a:r>
              <a:rPr lang="uk-UA" dirty="0" smtClean="0"/>
              <a:t>оняття правопорушення та його  склад.</a:t>
            </a:r>
          </a:p>
          <a:p>
            <a:pPr>
              <a:buNone/>
            </a:pPr>
            <a:r>
              <a:rPr lang="uk-UA" dirty="0" smtClean="0"/>
              <a:t>                                      </a:t>
            </a:r>
          </a:p>
          <a:p>
            <a:pPr>
              <a:buNone/>
            </a:pPr>
            <a:r>
              <a:rPr lang="uk-UA" dirty="0" smtClean="0"/>
              <a:t>                                        2. Види правопорушень.</a:t>
            </a:r>
          </a:p>
          <a:p>
            <a:pPr>
              <a:buNone/>
            </a:pPr>
            <a:r>
              <a:rPr lang="uk-UA" dirty="0" smtClean="0"/>
              <a:t>                                                      </a:t>
            </a:r>
          </a:p>
          <a:p>
            <a:pPr>
              <a:buNone/>
            </a:pPr>
            <a:r>
              <a:rPr lang="uk-UA" dirty="0"/>
              <a:t> </a:t>
            </a:r>
            <a:r>
              <a:rPr lang="uk-UA" dirty="0" smtClean="0"/>
              <a:t>                                              3. </a:t>
            </a:r>
            <a:r>
              <a:rPr lang="uk-UA" dirty="0"/>
              <a:t>З</a:t>
            </a:r>
            <a:r>
              <a:rPr lang="uk-UA" dirty="0" smtClean="0"/>
              <a:t>лочин.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r>
              <a:rPr lang="uk-UA" sz="3600" b="1" dirty="0" smtClean="0"/>
              <a:t>І. Поняття правопорушення та його склад.</a:t>
            </a:r>
            <a:endParaRPr lang="en-US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51520" y="1600200"/>
            <a:ext cx="4244280" cy="4925144"/>
          </a:xfrm>
        </p:spPr>
        <p:txBody>
          <a:bodyPr>
            <a:normAutofit/>
          </a:bodyPr>
          <a:lstStyle/>
          <a:p>
            <a:r>
              <a:rPr lang="uk-UA" b="1" i="1" dirty="0" smtClean="0"/>
              <a:t>Правопорушення</a:t>
            </a:r>
            <a:r>
              <a:rPr lang="uk-UA" dirty="0" smtClean="0"/>
              <a:t> – це протиправне, винне, суспільно небезпечне діяння (дія чи бездіяльність) </a:t>
            </a:r>
            <a:r>
              <a:rPr lang="uk-UA" dirty="0" err="1" smtClean="0"/>
              <a:t>деліктоздатного</a:t>
            </a:r>
            <a:r>
              <a:rPr lang="uk-UA" dirty="0" smtClean="0"/>
              <a:t> </a:t>
            </a:r>
            <a:r>
              <a:rPr lang="uk-UA" dirty="0" err="1" smtClean="0"/>
              <a:t>суб´єкта</a:t>
            </a:r>
            <a:r>
              <a:rPr lang="uk-UA" dirty="0" smtClean="0"/>
              <a:t> , яке тягне за собою юридично визначені для правопорушника негативні наслідки.</a:t>
            </a:r>
            <a:endParaRPr lang="en-US" dirty="0"/>
          </a:p>
        </p:txBody>
      </p:sp>
      <p:pic>
        <p:nvPicPr>
          <p:cNvPr id="5" name="Содержимое 4" descr="https://i.pinimg.com/originals/06/62/41/066241bcdd54bfe895cfb10f614b0e0f.jpg"/>
          <p:cNvPicPr>
            <a:picLocks noGrp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:lc="http://schemas.openxmlformats.org/drawingml/2006/locked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4857115" y="1600200"/>
            <a:ext cx="3620770" cy="452596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>Ознаки правопорушення </a:t>
            </a:r>
            <a:br>
              <a:rPr lang="uk-UA" b="1" dirty="0" smtClean="0"/>
            </a:br>
            <a:endParaRPr lang="en-US" sz="2700" dirty="0"/>
          </a:p>
        </p:txBody>
      </p:sp>
      <p:pic>
        <p:nvPicPr>
          <p:cNvPr id="11" name="Содержимое 10" descr="Результат пошуку зображень за запитом &quot;ознаки правопорушення&quot;"/>
          <p:cNvPicPr>
            <a:picLocks noGrp="1"/>
          </p:cNvPicPr>
          <p:nvPr>
            <p:ph idx="1"/>
          </p:nvPr>
        </p:nvPicPr>
        <p:blipFill>
          <a:blip r:embed="rId2" cstate="print">
            <a:lum bright="-14000" contrast="20000"/>
            <a:extLst>
              <a:ext uri="{28A0092B-C50C-407E-A947-70E740481C1C}">
                <a14:useLocalDpi xmlns:a14="http://schemas.microsoft.com/office/drawing/2010/main" xmlns:lc="http://schemas.openxmlformats.org/drawingml/2006/locked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827584" y="1196752"/>
            <a:ext cx="7344816" cy="5400600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Склад правопорушення:</a:t>
            </a:r>
            <a:endParaRPr lang="en-US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39952" y="1268760"/>
            <a:ext cx="4824536" cy="5328592"/>
          </a:xfrm>
        </p:spPr>
        <p:txBody>
          <a:bodyPr>
            <a:normAutofit/>
          </a:bodyPr>
          <a:lstStyle/>
          <a:p>
            <a:r>
              <a:rPr lang="uk-UA" sz="3200" b="1" i="1" dirty="0" smtClean="0"/>
              <a:t>Склад правопорушення </a:t>
            </a:r>
            <a:r>
              <a:rPr lang="uk-UA" sz="3200" dirty="0" smtClean="0"/>
              <a:t>– це сукупність передбачених законом </a:t>
            </a:r>
            <a:r>
              <a:rPr lang="uk-UA" sz="3200" dirty="0" err="1" smtClean="0"/>
              <a:t>об´єктивних</a:t>
            </a:r>
            <a:r>
              <a:rPr lang="uk-UA" sz="3200" dirty="0" smtClean="0"/>
              <a:t>  і </a:t>
            </a:r>
            <a:r>
              <a:rPr lang="uk-UA" sz="3200" dirty="0" err="1" smtClean="0"/>
              <a:t>суб´єктивних</a:t>
            </a:r>
            <a:r>
              <a:rPr lang="uk-UA" sz="3200" dirty="0" smtClean="0"/>
              <a:t>  ознак суспільно небезпечного діяння, за вчинення якого винна особа несе юридичну відповідальність.</a:t>
            </a:r>
            <a:endParaRPr lang="en-US" sz="3200" dirty="0"/>
          </a:p>
        </p:txBody>
      </p:sp>
      <p:pic>
        <p:nvPicPr>
          <p:cNvPr id="5" name="Содержимое 4" descr="https://i.pinimg.com/originals/06/62/41/066241bcdd54bfe895cfb10f614b0e0f.jpg"/>
          <p:cNvPicPr>
            <a:picLocks noGrp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:lc="http://schemas.openxmlformats.org/drawingml/2006/locked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666115" y="1600200"/>
            <a:ext cx="3620770" cy="452596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uk-UA" sz="3600" b="1" dirty="0" smtClean="0"/>
              <a:t>Елементи складу правопорушення:</a:t>
            </a:r>
            <a:endParaRPr lang="en-US" sz="36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124744"/>
          <a:ext cx="9144000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</TotalTime>
  <Words>594</Words>
  <Application>Microsoft Office PowerPoint</Application>
  <PresentationFormat>Экран (4:3)</PresentationFormat>
  <Paragraphs>84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Тема: Правопорушення: поняття, склад, види.</vt:lpstr>
      <vt:lpstr>Актуалізація опорних знань:</vt:lpstr>
      <vt:lpstr> Актуалізація опорних знань: Порівняйте пари понять. </vt:lpstr>
      <vt:lpstr>Актуалізація опорних знань: самостійна робота за картками.</vt:lpstr>
      <vt:lpstr>План:</vt:lpstr>
      <vt:lpstr>І. Поняття правопорушення та його склад.</vt:lpstr>
      <vt:lpstr>Ознаки правопорушення  </vt:lpstr>
      <vt:lpstr>Склад правопорушення:</vt:lpstr>
      <vt:lpstr>Елементи складу правопорушення:</vt:lpstr>
      <vt:lpstr>Елементи складу правопорушення:</vt:lpstr>
      <vt:lpstr>Слайд 11</vt:lpstr>
      <vt:lpstr>Міркуємо разом: Завдання.   Визначити склад правопорушення .</vt:lpstr>
      <vt:lpstr>ІІ. Види правопорушень.</vt:lpstr>
      <vt:lpstr>Проступки:</vt:lpstr>
      <vt:lpstr>Міркуємо разом: Завдання.   Визначити вид правопорушення .</vt:lpstr>
      <vt:lpstr>ІІІ. Злочини.</vt:lpstr>
      <vt:lpstr>Закріплення нового матеріалу:</vt:lpstr>
      <vt:lpstr>Завдання.   Доповнити схему.</vt:lpstr>
      <vt:lpstr>Домашнє завдання:</vt:lpstr>
    </vt:vector>
  </TitlesOfParts>
  <Company>RePack by SPecialiST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Laptop 4</dc:creator>
  <cp:lastModifiedBy>Laptop 4</cp:lastModifiedBy>
  <cp:revision>37</cp:revision>
  <dcterms:created xsi:type="dcterms:W3CDTF">2019-10-21T17:19:59Z</dcterms:created>
  <dcterms:modified xsi:type="dcterms:W3CDTF">2019-10-22T11:38:47Z</dcterms:modified>
</cp:coreProperties>
</file>