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2" r:id="rId11"/>
    <p:sldId id="264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D1F32B-4F82-445C-8440-3B2A819F18D7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000DCE-A785-46C7-A6E8-8EA35CFD158D}">
      <dgm:prSet phldrT="[Текст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uk-UA" sz="4000" b="1" dirty="0" smtClean="0"/>
            <a:t>Для захисту держав правителі почали створювати регулярні війська</a:t>
          </a:r>
          <a:endParaRPr lang="en-US" sz="4000" b="1" dirty="0"/>
        </a:p>
      </dgm:t>
    </dgm:pt>
    <dgm:pt modelId="{6D049D0A-4370-427A-AFC0-6BF0FD65FC70}" type="parTrans" cxnId="{1496013F-6466-4ADC-8F29-0B68D4BCE7D9}">
      <dgm:prSet/>
      <dgm:spPr/>
      <dgm:t>
        <a:bodyPr/>
        <a:lstStyle/>
        <a:p>
          <a:endParaRPr lang="en-US"/>
        </a:p>
      </dgm:t>
    </dgm:pt>
    <dgm:pt modelId="{1845FC5E-DDF9-4FD5-8807-FDB1AB3B6457}" type="sibTrans" cxnId="{1496013F-6466-4ADC-8F29-0B68D4BCE7D9}">
      <dgm:prSet/>
      <dgm:spPr/>
      <dgm:t>
        <a:bodyPr/>
        <a:lstStyle/>
        <a:p>
          <a:endParaRPr lang="en-US"/>
        </a:p>
      </dgm:t>
    </dgm:pt>
    <dgm:pt modelId="{35749B0A-A7D1-4EF1-95C5-563CB4CD7965}">
      <dgm:prSet phldrT="[Текст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400" b="1" dirty="0" smtClean="0"/>
            <a:t>Військова справа ставала професією.</a:t>
          </a:r>
          <a:endParaRPr lang="en-US" sz="2400" b="1" dirty="0"/>
        </a:p>
      </dgm:t>
    </dgm:pt>
    <dgm:pt modelId="{D1B3E53C-1CAB-4BC1-9E66-E6A9F5A97F68}" type="parTrans" cxnId="{206C894E-28BB-4E9F-BE83-8B8ADBA3FB32}">
      <dgm:prSet/>
      <dgm:spPr/>
      <dgm:t>
        <a:bodyPr/>
        <a:lstStyle/>
        <a:p>
          <a:endParaRPr lang="en-US"/>
        </a:p>
      </dgm:t>
    </dgm:pt>
    <dgm:pt modelId="{473BA45B-D12E-48A4-AE55-889E0B769E15}" type="sibTrans" cxnId="{206C894E-28BB-4E9F-BE83-8B8ADBA3FB32}">
      <dgm:prSet/>
      <dgm:spPr/>
      <dgm:t>
        <a:bodyPr/>
        <a:lstStyle/>
        <a:p>
          <a:endParaRPr lang="en-US"/>
        </a:p>
      </dgm:t>
    </dgm:pt>
    <dgm:pt modelId="{1DC2A35A-C416-4C80-B749-248A976270C0}">
      <dgm:prSet phldrT="[Текст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400" b="1" dirty="0" smtClean="0"/>
            <a:t>За виконання військової чи іншої служби королі надавали земельні наділи із селянами.</a:t>
          </a:r>
          <a:endParaRPr lang="en-US" sz="2400" b="1" dirty="0"/>
        </a:p>
      </dgm:t>
    </dgm:pt>
    <dgm:pt modelId="{0314D7FC-7CD6-4402-BB22-2B6BCBDEBAFF}" type="parTrans" cxnId="{376DA2CD-86BD-45B0-BE80-917AFFC6B8F6}">
      <dgm:prSet/>
      <dgm:spPr/>
      <dgm:t>
        <a:bodyPr/>
        <a:lstStyle/>
        <a:p>
          <a:endParaRPr lang="en-US"/>
        </a:p>
      </dgm:t>
    </dgm:pt>
    <dgm:pt modelId="{B43C87AB-7817-4620-84AE-43219A220E43}" type="sibTrans" cxnId="{376DA2CD-86BD-45B0-BE80-917AFFC6B8F6}">
      <dgm:prSet/>
      <dgm:spPr/>
      <dgm:t>
        <a:bodyPr/>
        <a:lstStyle/>
        <a:p>
          <a:endParaRPr lang="en-US"/>
        </a:p>
      </dgm:t>
    </dgm:pt>
    <dgm:pt modelId="{661225CB-B541-4CE7-B16F-216EE8D8D993}">
      <dgm:prSet phldrT="[Текст]"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400" b="1" dirty="0" smtClean="0"/>
            <a:t>Ці наділи поступово з тимчасових перетворилися на спадкові.</a:t>
          </a:r>
          <a:endParaRPr lang="en-US" sz="2400" b="1" dirty="0"/>
        </a:p>
      </dgm:t>
    </dgm:pt>
    <dgm:pt modelId="{993B8585-5A33-4843-8461-D801CEEE439C}" type="parTrans" cxnId="{FC1FA9A8-D4B3-4DFE-9F5C-E9836B905973}">
      <dgm:prSet/>
      <dgm:spPr/>
      <dgm:t>
        <a:bodyPr/>
        <a:lstStyle/>
        <a:p>
          <a:endParaRPr lang="en-US"/>
        </a:p>
      </dgm:t>
    </dgm:pt>
    <dgm:pt modelId="{46C7DC23-B297-47F3-BD4B-3F9E42F72D85}" type="sibTrans" cxnId="{FC1FA9A8-D4B3-4DFE-9F5C-E9836B905973}">
      <dgm:prSet/>
      <dgm:spPr/>
      <dgm:t>
        <a:bodyPr/>
        <a:lstStyle/>
        <a:p>
          <a:endParaRPr lang="en-US"/>
        </a:p>
      </dgm:t>
    </dgm:pt>
    <dgm:pt modelId="{972168B3-746D-4E69-8CDB-047CCA428439}" type="pres">
      <dgm:prSet presAssocID="{90D1F32B-4F82-445C-8440-3B2A819F18D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6972E4F-F1EB-442A-826B-16834E817CB1}" type="pres">
      <dgm:prSet presAssocID="{20000DCE-A785-46C7-A6E8-8EA35CFD158D}" presName="linNode" presStyleCnt="0"/>
      <dgm:spPr/>
    </dgm:pt>
    <dgm:pt modelId="{85D87A4F-3829-4FDC-B81B-0007009C55FF}" type="pres">
      <dgm:prSet presAssocID="{20000DCE-A785-46C7-A6E8-8EA35CFD158D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F3140C-766B-4912-BA46-890606D5AA77}" type="pres">
      <dgm:prSet presAssocID="{20000DCE-A785-46C7-A6E8-8EA35CFD158D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3BCB5C-8DE0-4DA8-8206-BD57699FDB1F}" type="presOf" srcId="{35749B0A-A7D1-4EF1-95C5-563CB4CD7965}" destId="{67F3140C-766B-4912-BA46-890606D5AA77}" srcOrd="0" destOrd="0" presId="urn:microsoft.com/office/officeart/2005/8/layout/vList6"/>
    <dgm:cxn modelId="{B6EA0BC0-CD62-49B6-94C9-D6223AD22B14}" type="presOf" srcId="{661225CB-B541-4CE7-B16F-216EE8D8D993}" destId="{67F3140C-766B-4912-BA46-890606D5AA77}" srcOrd="0" destOrd="2" presId="urn:microsoft.com/office/officeart/2005/8/layout/vList6"/>
    <dgm:cxn modelId="{531B6A77-127A-400F-B82B-41F083AEAF39}" type="presOf" srcId="{1DC2A35A-C416-4C80-B749-248A976270C0}" destId="{67F3140C-766B-4912-BA46-890606D5AA77}" srcOrd="0" destOrd="1" presId="urn:microsoft.com/office/officeart/2005/8/layout/vList6"/>
    <dgm:cxn modelId="{1496013F-6466-4ADC-8F29-0B68D4BCE7D9}" srcId="{90D1F32B-4F82-445C-8440-3B2A819F18D7}" destId="{20000DCE-A785-46C7-A6E8-8EA35CFD158D}" srcOrd="0" destOrd="0" parTransId="{6D049D0A-4370-427A-AFC0-6BF0FD65FC70}" sibTransId="{1845FC5E-DDF9-4FD5-8807-FDB1AB3B6457}"/>
    <dgm:cxn modelId="{206C894E-28BB-4E9F-BE83-8B8ADBA3FB32}" srcId="{20000DCE-A785-46C7-A6E8-8EA35CFD158D}" destId="{35749B0A-A7D1-4EF1-95C5-563CB4CD7965}" srcOrd="0" destOrd="0" parTransId="{D1B3E53C-1CAB-4BC1-9E66-E6A9F5A97F68}" sibTransId="{473BA45B-D12E-48A4-AE55-889E0B769E15}"/>
    <dgm:cxn modelId="{376DA2CD-86BD-45B0-BE80-917AFFC6B8F6}" srcId="{20000DCE-A785-46C7-A6E8-8EA35CFD158D}" destId="{1DC2A35A-C416-4C80-B749-248A976270C0}" srcOrd="1" destOrd="0" parTransId="{0314D7FC-7CD6-4402-BB22-2B6BCBDEBAFF}" sibTransId="{B43C87AB-7817-4620-84AE-43219A220E43}"/>
    <dgm:cxn modelId="{FC1FA9A8-D4B3-4DFE-9F5C-E9836B905973}" srcId="{20000DCE-A785-46C7-A6E8-8EA35CFD158D}" destId="{661225CB-B541-4CE7-B16F-216EE8D8D993}" srcOrd="2" destOrd="0" parTransId="{993B8585-5A33-4843-8461-D801CEEE439C}" sibTransId="{46C7DC23-B297-47F3-BD4B-3F9E42F72D85}"/>
    <dgm:cxn modelId="{4D7253FB-FC18-4C49-A41F-4F70721AA1E9}" type="presOf" srcId="{20000DCE-A785-46C7-A6E8-8EA35CFD158D}" destId="{85D87A4F-3829-4FDC-B81B-0007009C55FF}" srcOrd="0" destOrd="0" presId="urn:microsoft.com/office/officeart/2005/8/layout/vList6"/>
    <dgm:cxn modelId="{CE7C11D6-A6CF-4717-A305-9EC02CCF987A}" type="presOf" srcId="{90D1F32B-4F82-445C-8440-3B2A819F18D7}" destId="{972168B3-746D-4E69-8CDB-047CCA428439}" srcOrd="0" destOrd="0" presId="urn:microsoft.com/office/officeart/2005/8/layout/vList6"/>
    <dgm:cxn modelId="{62BD0641-EBB6-47DF-B418-CC228552B61E}" type="presParOf" srcId="{972168B3-746D-4E69-8CDB-047CCA428439}" destId="{D6972E4F-F1EB-442A-826B-16834E817CB1}" srcOrd="0" destOrd="0" presId="urn:microsoft.com/office/officeart/2005/8/layout/vList6"/>
    <dgm:cxn modelId="{D767394C-FB01-45C4-B47D-DF575E5411BE}" type="presParOf" srcId="{D6972E4F-F1EB-442A-826B-16834E817CB1}" destId="{85D87A4F-3829-4FDC-B81B-0007009C55FF}" srcOrd="0" destOrd="0" presId="urn:microsoft.com/office/officeart/2005/8/layout/vList6"/>
    <dgm:cxn modelId="{0E5AB838-A2C5-4439-9D9A-9A5DAD194661}" type="presParOf" srcId="{D6972E4F-F1EB-442A-826B-16834E817CB1}" destId="{67F3140C-766B-4912-BA46-890606D5AA7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6E30EE-2FD4-4302-BFDF-3F5AF294D22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2A4175-1104-4C30-9D0A-C07D8335141F}">
      <dgm:prSet phldrT="[Текст]"/>
      <dgm:spPr>
        <a:solidFill>
          <a:srgbClr val="C00000"/>
        </a:solidFill>
      </dgm:spPr>
      <dgm:t>
        <a:bodyPr/>
        <a:lstStyle/>
        <a:p>
          <a:r>
            <a:rPr lang="ru-RU" b="1" dirty="0" smtClean="0"/>
            <a:t>«</a:t>
          </a:r>
          <a:r>
            <a:rPr lang="ru-RU" b="1" dirty="0" err="1" smtClean="0"/>
            <a:t>ті</a:t>
          </a:r>
          <a:r>
            <a:rPr lang="ru-RU" b="1" dirty="0" smtClean="0"/>
            <a:t>, </a:t>
          </a:r>
          <a:r>
            <a:rPr lang="ru-RU" b="1" dirty="0" err="1" smtClean="0"/>
            <a:t>що</a:t>
          </a:r>
          <a:r>
            <a:rPr lang="ru-RU" b="1" dirty="0" smtClean="0"/>
            <a:t> </a:t>
          </a:r>
          <a:r>
            <a:rPr lang="ru-RU" b="1" dirty="0" err="1" smtClean="0"/>
            <a:t>моляться</a:t>
          </a:r>
          <a:r>
            <a:rPr lang="ru-RU" b="1" dirty="0" smtClean="0"/>
            <a:t>» (</a:t>
          </a:r>
          <a:r>
            <a:rPr lang="ru-RU" b="1" dirty="0" err="1" smtClean="0"/>
            <a:t>oratores</a:t>
          </a:r>
          <a:r>
            <a:rPr lang="ru-RU" b="1" dirty="0" smtClean="0"/>
            <a:t>)</a:t>
          </a:r>
          <a:r>
            <a:rPr lang="ru-RU" dirty="0" smtClean="0"/>
            <a:t> </a:t>
          </a:r>
          <a:endParaRPr lang="en-US" dirty="0"/>
        </a:p>
      </dgm:t>
    </dgm:pt>
    <dgm:pt modelId="{17D729AE-0C6B-45A2-A926-26F413C685E1}" type="parTrans" cxnId="{13A90147-3FB3-486E-AC95-B557CFA2D61A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572E8A37-00F4-49DE-98FA-3AE7B8FC345C}" type="sibTrans" cxnId="{13A90147-3FB3-486E-AC95-B557CFA2D61A}">
      <dgm:prSet/>
      <dgm:spPr/>
      <dgm:t>
        <a:bodyPr/>
        <a:lstStyle/>
        <a:p>
          <a:endParaRPr lang="en-US"/>
        </a:p>
      </dgm:t>
    </dgm:pt>
    <dgm:pt modelId="{B535209C-8C7E-4F33-8EC6-4C48BF98BF53}">
      <dgm:prSet phldrT="[Текст]"/>
      <dgm:spPr>
        <a:solidFill>
          <a:srgbClr val="C00000"/>
        </a:solidFill>
      </dgm:spPr>
      <dgm:t>
        <a:bodyPr/>
        <a:lstStyle/>
        <a:p>
          <a:r>
            <a:rPr lang="ru-RU" b="1" dirty="0" smtClean="0"/>
            <a:t>«</a:t>
          </a:r>
          <a:r>
            <a:rPr lang="ru-RU" b="1" dirty="0" err="1" smtClean="0"/>
            <a:t>ті</a:t>
          </a:r>
          <a:r>
            <a:rPr lang="ru-RU" b="1" dirty="0" smtClean="0"/>
            <a:t> </a:t>
          </a:r>
          <a:r>
            <a:rPr lang="ru-RU" b="1" dirty="0" err="1" smtClean="0"/>
            <a:t>що</a:t>
          </a:r>
          <a:r>
            <a:rPr lang="ru-RU" b="1" dirty="0" smtClean="0"/>
            <a:t> </a:t>
          </a:r>
          <a:r>
            <a:rPr lang="ru-RU" b="1" dirty="0" err="1" smtClean="0"/>
            <a:t>працюють</a:t>
          </a:r>
          <a:r>
            <a:rPr lang="ru-RU" b="1" dirty="0" smtClean="0"/>
            <a:t>» (</a:t>
          </a:r>
          <a:r>
            <a:rPr lang="ru-RU" b="1" dirty="0" err="1" smtClean="0"/>
            <a:t>laboratories</a:t>
          </a:r>
          <a:r>
            <a:rPr lang="ru-RU" b="1" dirty="0" smtClean="0"/>
            <a:t>)</a:t>
          </a:r>
          <a:r>
            <a:rPr lang="ru-RU" dirty="0" smtClean="0"/>
            <a:t> </a:t>
          </a:r>
          <a:endParaRPr lang="en-US" dirty="0"/>
        </a:p>
      </dgm:t>
    </dgm:pt>
    <dgm:pt modelId="{1A9BFEBD-7754-4EA7-889D-8E8D13800BC1}" type="parTrans" cxnId="{5D384D33-EB8C-4D36-93AE-EC0B09EF8F70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1CDFC8EC-675A-46FB-96AA-9BB4AFC4798E}" type="sibTrans" cxnId="{5D384D33-EB8C-4D36-93AE-EC0B09EF8F70}">
      <dgm:prSet/>
      <dgm:spPr/>
      <dgm:t>
        <a:bodyPr/>
        <a:lstStyle/>
        <a:p>
          <a:endParaRPr lang="en-US"/>
        </a:p>
      </dgm:t>
    </dgm:pt>
    <dgm:pt modelId="{D5A984F9-2984-4EDC-A72F-0C6D7521CA2A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F022D3A2-81AB-490E-945F-99FB14822AD7}" type="sibTrans" cxnId="{5702B562-8538-403C-92FD-3EC899F7C9DD}">
      <dgm:prSet/>
      <dgm:spPr/>
      <dgm:t>
        <a:bodyPr/>
        <a:lstStyle/>
        <a:p>
          <a:endParaRPr lang="en-US"/>
        </a:p>
      </dgm:t>
    </dgm:pt>
    <dgm:pt modelId="{42898138-F19C-4FE6-B96B-50638763EEC8}" type="parTrans" cxnId="{5702B562-8538-403C-92FD-3EC899F7C9DD}">
      <dgm:prSet/>
      <dgm:spPr/>
      <dgm:t>
        <a:bodyPr/>
        <a:lstStyle/>
        <a:p>
          <a:endParaRPr lang="en-US"/>
        </a:p>
      </dgm:t>
    </dgm:pt>
    <dgm:pt modelId="{FA13BBED-B0D9-4A3A-82B4-5128E6ABD960}">
      <dgm:prSet phldrT="[Текст]"/>
      <dgm:spPr>
        <a:solidFill>
          <a:srgbClr val="C00000"/>
        </a:solidFill>
      </dgm:spPr>
      <dgm:t>
        <a:bodyPr/>
        <a:lstStyle/>
        <a:p>
          <a:r>
            <a:rPr lang="ru-RU" b="1" dirty="0" smtClean="0"/>
            <a:t>«</a:t>
          </a:r>
          <a:r>
            <a:rPr lang="ru-RU" b="1" dirty="0" err="1" smtClean="0"/>
            <a:t>ті</a:t>
          </a:r>
          <a:r>
            <a:rPr lang="ru-RU" b="1" dirty="0" smtClean="0"/>
            <a:t>, </a:t>
          </a:r>
          <a:r>
            <a:rPr lang="ru-RU" b="1" dirty="0" err="1" smtClean="0"/>
            <a:t>що</a:t>
          </a:r>
          <a:r>
            <a:rPr lang="ru-RU" b="1" dirty="0" smtClean="0"/>
            <a:t> </a:t>
          </a:r>
          <a:r>
            <a:rPr lang="ru-RU" b="1" dirty="0" err="1" smtClean="0"/>
            <a:t>воюють</a:t>
          </a:r>
          <a:r>
            <a:rPr lang="ru-RU" b="1" dirty="0" smtClean="0"/>
            <a:t>» (</a:t>
          </a:r>
          <a:r>
            <a:rPr lang="ru-RU" b="1" dirty="0" err="1" smtClean="0"/>
            <a:t>bellatores</a:t>
          </a:r>
          <a:r>
            <a:rPr lang="ru-RU" b="1" dirty="0" smtClean="0"/>
            <a:t>)</a:t>
          </a:r>
          <a:r>
            <a:rPr lang="ru-RU" dirty="0" smtClean="0"/>
            <a:t>, </a:t>
          </a:r>
          <a:endParaRPr lang="en-US" dirty="0"/>
        </a:p>
      </dgm:t>
    </dgm:pt>
    <dgm:pt modelId="{35ED0C5B-100D-497B-BB36-77B15E7E70BF}" type="sibTrans" cxnId="{6461A380-8604-4712-B665-3D61E277E0D7}">
      <dgm:prSet/>
      <dgm:spPr/>
      <dgm:t>
        <a:bodyPr/>
        <a:lstStyle/>
        <a:p>
          <a:endParaRPr lang="en-US"/>
        </a:p>
      </dgm:t>
    </dgm:pt>
    <dgm:pt modelId="{410FC904-0A14-452B-8958-953E4CBDCC88}" type="parTrans" cxnId="{6461A380-8604-4712-B665-3D61E277E0D7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82E173B2-E39E-4BBD-BD73-1C722D8BDB35}" type="pres">
      <dgm:prSet presAssocID="{656E30EE-2FD4-4302-BFDF-3F5AF294D22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D0323A-1DCC-4D5F-BF1D-EA154C9F56FA}" type="pres">
      <dgm:prSet presAssocID="{D5A984F9-2984-4EDC-A72F-0C6D7521CA2A}" presName="centerShape" presStyleLbl="node0" presStyleIdx="0" presStyleCnt="1" custScaleX="129628" custScaleY="131908"/>
      <dgm:spPr/>
      <dgm:t>
        <a:bodyPr/>
        <a:lstStyle/>
        <a:p>
          <a:endParaRPr lang="en-US"/>
        </a:p>
      </dgm:t>
    </dgm:pt>
    <dgm:pt modelId="{8C8BF338-4A51-4361-9994-63254E0AE25D}" type="pres">
      <dgm:prSet presAssocID="{410FC904-0A14-452B-8958-953E4CBDCC88}" presName="parTrans" presStyleLbl="bgSibTrans2D1" presStyleIdx="0" presStyleCnt="3" custScaleX="88778" custLinFactNeighborX="11539" custLinFactNeighborY="13408"/>
      <dgm:spPr/>
      <dgm:t>
        <a:bodyPr/>
        <a:lstStyle/>
        <a:p>
          <a:endParaRPr lang="en-US"/>
        </a:p>
      </dgm:t>
    </dgm:pt>
    <dgm:pt modelId="{3A54A105-8482-4477-91EB-BE232BF5F653}" type="pres">
      <dgm:prSet presAssocID="{FA13BBED-B0D9-4A3A-82B4-5128E6ABD960}" presName="node" presStyleLbl="node1" presStyleIdx="0" presStyleCnt="3" custScaleX="113767" custRadScaleRad="112894" custRadScaleInc="-4315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en-US"/>
        </a:p>
      </dgm:t>
    </dgm:pt>
    <dgm:pt modelId="{80B7B493-D156-4971-A305-488989B5FF18}" type="pres">
      <dgm:prSet presAssocID="{17D729AE-0C6B-45A2-A926-26F413C685E1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A3556E2A-88B5-400E-8235-C18A92B6D8D0}" type="pres">
      <dgm:prSet presAssocID="{DD2A4175-1104-4C30-9D0A-C07D8335141F}" presName="node" presStyleLbl="node1" presStyleIdx="1" presStyleCnt="3" custScaleX="133055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en-US"/>
        </a:p>
      </dgm:t>
    </dgm:pt>
    <dgm:pt modelId="{D5401E93-3F3C-48AA-B340-0180903154FE}" type="pres">
      <dgm:prSet presAssocID="{1A9BFEBD-7754-4EA7-889D-8E8D13800BC1}" presName="parTrans" presStyleLbl="bgSibTrans2D1" presStyleIdx="2" presStyleCnt="3" custLinFactNeighborX="-12198" custLinFactNeighborY="-9388"/>
      <dgm:spPr/>
      <dgm:t>
        <a:bodyPr/>
        <a:lstStyle/>
        <a:p>
          <a:endParaRPr lang="en-US"/>
        </a:p>
      </dgm:t>
    </dgm:pt>
    <dgm:pt modelId="{E9C97CE9-48E2-427F-8B5A-0657238FB4EC}" type="pres">
      <dgm:prSet presAssocID="{B535209C-8C7E-4F33-8EC6-4C48BF98BF53}" presName="node" presStyleLbl="node1" presStyleIdx="2" presStyleCnt="3" custScaleX="109177" custRadScaleRad="115053" custRadScaleInc="3256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en-US"/>
        </a:p>
      </dgm:t>
    </dgm:pt>
  </dgm:ptLst>
  <dgm:cxnLst>
    <dgm:cxn modelId="{8A3F4468-1173-481D-8A89-21EEBA4FE67A}" type="presOf" srcId="{656E30EE-2FD4-4302-BFDF-3F5AF294D22C}" destId="{82E173B2-E39E-4BBD-BD73-1C722D8BDB35}" srcOrd="0" destOrd="0" presId="urn:microsoft.com/office/officeart/2005/8/layout/radial4"/>
    <dgm:cxn modelId="{68B14A02-B543-4D3D-A64C-46A9358778FE}" type="presOf" srcId="{B535209C-8C7E-4F33-8EC6-4C48BF98BF53}" destId="{E9C97CE9-48E2-427F-8B5A-0657238FB4EC}" srcOrd="0" destOrd="0" presId="urn:microsoft.com/office/officeart/2005/8/layout/radial4"/>
    <dgm:cxn modelId="{6461A380-8604-4712-B665-3D61E277E0D7}" srcId="{D5A984F9-2984-4EDC-A72F-0C6D7521CA2A}" destId="{FA13BBED-B0D9-4A3A-82B4-5128E6ABD960}" srcOrd="0" destOrd="0" parTransId="{410FC904-0A14-452B-8958-953E4CBDCC88}" sibTransId="{35ED0C5B-100D-497B-BB36-77B15E7E70BF}"/>
    <dgm:cxn modelId="{D249AE51-3B38-48AE-8FD4-F2A8A770150C}" type="presOf" srcId="{D5A984F9-2984-4EDC-A72F-0C6D7521CA2A}" destId="{A6D0323A-1DCC-4D5F-BF1D-EA154C9F56FA}" srcOrd="0" destOrd="0" presId="urn:microsoft.com/office/officeart/2005/8/layout/radial4"/>
    <dgm:cxn modelId="{5D384D33-EB8C-4D36-93AE-EC0B09EF8F70}" srcId="{D5A984F9-2984-4EDC-A72F-0C6D7521CA2A}" destId="{B535209C-8C7E-4F33-8EC6-4C48BF98BF53}" srcOrd="2" destOrd="0" parTransId="{1A9BFEBD-7754-4EA7-889D-8E8D13800BC1}" sibTransId="{1CDFC8EC-675A-46FB-96AA-9BB4AFC4798E}"/>
    <dgm:cxn modelId="{03D7A64B-DEC6-4B22-AE81-CC6966B01672}" type="presOf" srcId="{1A9BFEBD-7754-4EA7-889D-8E8D13800BC1}" destId="{D5401E93-3F3C-48AA-B340-0180903154FE}" srcOrd="0" destOrd="0" presId="urn:microsoft.com/office/officeart/2005/8/layout/radial4"/>
    <dgm:cxn modelId="{57652EFC-AFAC-453A-8DCC-0268A40FB4F2}" type="presOf" srcId="{DD2A4175-1104-4C30-9D0A-C07D8335141F}" destId="{A3556E2A-88B5-400E-8235-C18A92B6D8D0}" srcOrd="0" destOrd="0" presId="urn:microsoft.com/office/officeart/2005/8/layout/radial4"/>
    <dgm:cxn modelId="{13A90147-3FB3-486E-AC95-B557CFA2D61A}" srcId="{D5A984F9-2984-4EDC-A72F-0C6D7521CA2A}" destId="{DD2A4175-1104-4C30-9D0A-C07D8335141F}" srcOrd="1" destOrd="0" parTransId="{17D729AE-0C6B-45A2-A926-26F413C685E1}" sibTransId="{572E8A37-00F4-49DE-98FA-3AE7B8FC345C}"/>
    <dgm:cxn modelId="{ADE1FBE2-1B78-44D6-8C27-6F92F15F9EFD}" type="presOf" srcId="{FA13BBED-B0D9-4A3A-82B4-5128E6ABD960}" destId="{3A54A105-8482-4477-91EB-BE232BF5F653}" srcOrd="0" destOrd="0" presId="urn:microsoft.com/office/officeart/2005/8/layout/radial4"/>
    <dgm:cxn modelId="{5702B562-8538-403C-92FD-3EC899F7C9DD}" srcId="{656E30EE-2FD4-4302-BFDF-3F5AF294D22C}" destId="{D5A984F9-2984-4EDC-A72F-0C6D7521CA2A}" srcOrd="0" destOrd="0" parTransId="{42898138-F19C-4FE6-B96B-50638763EEC8}" sibTransId="{F022D3A2-81AB-490E-945F-99FB14822AD7}"/>
    <dgm:cxn modelId="{318BA33E-AE55-4209-A914-D5CA5B2BC00C}" type="presOf" srcId="{17D729AE-0C6B-45A2-A926-26F413C685E1}" destId="{80B7B493-D156-4971-A305-488989B5FF18}" srcOrd="0" destOrd="0" presId="urn:microsoft.com/office/officeart/2005/8/layout/radial4"/>
    <dgm:cxn modelId="{A84C3A21-9A27-4957-9779-62FED8064650}" type="presOf" srcId="{410FC904-0A14-452B-8958-953E4CBDCC88}" destId="{8C8BF338-4A51-4361-9994-63254E0AE25D}" srcOrd="0" destOrd="0" presId="urn:microsoft.com/office/officeart/2005/8/layout/radial4"/>
    <dgm:cxn modelId="{A7E2AD91-C6C8-4F32-99EC-1D5EF3D88510}" type="presParOf" srcId="{82E173B2-E39E-4BBD-BD73-1C722D8BDB35}" destId="{A6D0323A-1DCC-4D5F-BF1D-EA154C9F56FA}" srcOrd="0" destOrd="0" presId="urn:microsoft.com/office/officeart/2005/8/layout/radial4"/>
    <dgm:cxn modelId="{828FBCA7-1E7C-4AB3-808A-F72F4F9DD215}" type="presParOf" srcId="{82E173B2-E39E-4BBD-BD73-1C722D8BDB35}" destId="{8C8BF338-4A51-4361-9994-63254E0AE25D}" srcOrd="1" destOrd="0" presId="urn:microsoft.com/office/officeart/2005/8/layout/radial4"/>
    <dgm:cxn modelId="{DDA84609-9E55-426B-8E11-F2AAE02AFF48}" type="presParOf" srcId="{82E173B2-E39E-4BBD-BD73-1C722D8BDB35}" destId="{3A54A105-8482-4477-91EB-BE232BF5F653}" srcOrd="2" destOrd="0" presId="urn:microsoft.com/office/officeart/2005/8/layout/radial4"/>
    <dgm:cxn modelId="{60C3C18E-60AE-448F-BDCD-BB991553E932}" type="presParOf" srcId="{82E173B2-E39E-4BBD-BD73-1C722D8BDB35}" destId="{80B7B493-D156-4971-A305-488989B5FF18}" srcOrd="3" destOrd="0" presId="urn:microsoft.com/office/officeart/2005/8/layout/radial4"/>
    <dgm:cxn modelId="{9EE5553A-0892-4D4E-9298-C24E62177554}" type="presParOf" srcId="{82E173B2-E39E-4BBD-BD73-1C722D8BDB35}" destId="{A3556E2A-88B5-400E-8235-C18A92B6D8D0}" srcOrd="4" destOrd="0" presId="urn:microsoft.com/office/officeart/2005/8/layout/radial4"/>
    <dgm:cxn modelId="{4189F912-0F72-4179-B155-295E609918AB}" type="presParOf" srcId="{82E173B2-E39E-4BBD-BD73-1C722D8BDB35}" destId="{D5401E93-3F3C-48AA-B340-0180903154FE}" srcOrd="5" destOrd="0" presId="urn:microsoft.com/office/officeart/2005/8/layout/radial4"/>
    <dgm:cxn modelId="{9E3CF37B-739C-47A0-AAE2-5ADC1D94970F}" type="presParOf" srcId="{82E173B2-E39E-4BBD-BD73-1C722D8BDB35}" destId="{E9C97CE9-48E2-427F-8B5A-0657238FB4E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7F9F505-75CF-4A55-A6B2-4E9C7E11D77B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ACE26E-1057-4540-A0EF-69827FDC2365}">
      <dgm:prSet phldrT="[Текст]"/>
      <dgm:spPr>
        <a:solidFill>
          <a:srgbClr val="C00000"/>
        </a:solidFill>
      </dgm:spPr>
      <dgm:t>
        <a:bodyPr/>
        <a:lstStyle/>
        <a:p>
          <a:r>
            <a:rPr lang="uk-UA" dirty="0" smtClean="0"/>
            <a:t>сеньйори</a:t>
          </a:r>
          <a:endParaRPr lang="en-US" dirty="0"/>
        </a:p>
      </dgm:t>
    </dgm:pt>
    <dgm:pt modelId="{E9CBAAE5-4A4F-47C2-B608-23147FF06749}" type="parTrans" cxnId="{990A63B2-D773-4AC4-AD70-C40715A34C22}">
      <dgm:prSet/>
      <dgm:spPr/>
      <dgm:t>
        <a:bodyPr/>
        <a:lstStyle/>
        <a:p>
          <a:endParaRPr lang="en-US"/>
        </a:p>
      </dgm:t>
    </dgm:pt>
    <dgm:pt modelId="{0859D6E9-4179-4F1D-95C5-7EE08B4E03D5}" type="sibTrans" cxnId="{990A63B2-D773-4AC4-AD70-C40715A34C22}">
      <dgm:prSet/>
      <dgm:spPr/>
      <dgm:t>
        <a:bodyPr/>
        <a:lstStyle/>
        <a:p>
          <a:endParaRPr lang="en-US"/>
        </a:p>
      </dgm:t>
    </dgm:pt>
    <dgm:pt modelId="{2B3BD729-76FC-4F24-9903-6DF504067365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Захищали своїх васалів від нападів інших феодалів або повстань селян.</a:t>
          </a:r>
          <a:endParaRPr lang="en-US" dirty="0"/>
        </a:p>
      </dgm:t>
    </dgm:pt>
    <dgm:pt modelId="{91FA00B8-6DD7-44F2-B0C2-B5422AEB7BF9}" type="parTrans" cxnId="{C75B2D28-7FD2-473A-BA56-84B22CBF98E7}">
      <dgm:prSet/>
      <dgm:spPr/>
      <dgm:t>
        <a:bodyPr/>
        <a:lstStyle/>
        <a:p>
          <a:endParaRPr lang="en-US"/>
        </a:p>
      </dgm:t>
    </dgm:pt>
    <dgm:pt modelId="{3422E39D-A6F6-4F0D-B014-1E7263E844D4}" type="sibTrans" cxnId="{C75B2D28-7FD2-473A-BA56-84B22CBF98E7}">
      <dgm:prSet/>
      <dgm:spPr/>
      <dgm:t>
        <a:bodyPr/>
        <a:lstStyle/>
        <a:p>
          <a:endParaRPr lang="en-US"/>
        </a:p>
      </dgm:t>
    </dgm:pt>
    <dgm:pt modelId="{9560D2B8-DD71-45C0-B18F-A8BA4B8F0156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Не могли забрати феод у васала без підстав.</a:t>
          </a:r>
          <a:endParaRPr lang="en-US" dirty="0"/>
        </a:p>
      </dgm:t>
    </dgm:pt>
    <dgm:pt modelId="{C6AFC70F-D73E-40FF-A100-899029E9DD62}" type="parTrans" cxnId="{CAEEC20E-D98A-4967-AE45-64EBD3FAA47F}">
      <dgm:prSet/>
      <dgm:spPr/>
      <dgm:t>
        <a:bodyPr/>
        <a:lstStyle/>
        <a:p>
          <a:endParaRPr lang="en-US"/>
        </a:p>
      </dgm:t>
    </dgm:pt>
    <dgm:pt modelId="{9003C0CC-C2D4-4707-9910-60336EC295EA}" type="sibTrans" cxnId="{CAEEC20E-D98A-4967-AE45-64EBD3FAA47F}">
      <dgm:prSet/>
      <dgm:spPr/>
      <dgm:t>
        <a:bodyPr/>
        <a:lstStyle/>
        <a:p>
          <a:endParaRPr lang="en-US"/>
        </a:p>
      </dgm:t>
    </dgm:pt>
    <dgm:pt modelId="{CDE31E7D-AD97-4F43-A91A-8E0544417C13}">
      <dgm:prSet phldrT="[Текст]"/>
      <dgm:spPr>
        <a:solidFill>
          <a:srgbClr val="C00000"/>
        </a:solidFill>
      </dgm:spPr>
      <dgm:t>
        <a:bodyPr/>
        <a:lstStyle/>
        <a:p>
          <a:r>
            <a:rPr lang="uk-UA" dirty="0" smtClean="0"/>
            <a:t>васали</a:t>
          </a:r>
          <a:endParaRPr lang="en-US" dirty="0"/>
        </a:p>
      </dgm:t>
    </dgm:pt>
    <dgm:pt modelId="{11E3BF39-2C3E-4248-985E-AF9A00054B55}" type="parTrans" cxnId="{19B3BF45-6B23-4765-8DFF-B04104335649}">
      <dgm:prSet/>
      <dgm:spPr/>
      <dgm:t>
        <a:bodyPr/>
        <a:lstStyle/>
        <a:p>
          <a:endParaRPr lang="en-US"/>
        </a:p>
      </dgm:t>
    </dgm:pt>
    <dgm:pt modelId="{1C4DF0FA-B506-4B4A-A3E8-F13863C63810}" type="sibTrans" cxnId="{19B3BF45-6B23-4765-8DFF-B04104335649}">
      <dgm:prSet/>
      <dgm:spPr/>
      <dgm:t>
        <a:bodyPr/>
        <a:lstStyle/>
        <a:p>
          <a:endParaRPr lang="en-US"/>
        </a:p>
      </dgm:t>
    </dgm:pt>
    <dgm:pt modelId="{2CF95850-4D75-4705-BA05-2BB3DA3E2080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Виступали за наказом сеньйора у похід зі своїм загоном воїнів.</a:t>
          </a:r>
          <a:endParaRPr lang="en-US" dirty="0"/>
        </a:p>
      </dgm:t>
    </dgm:pt>
    <dgm:pt modelId="{76CC8972-034A-40FB-8B4A-A04A990E5D0A}" type="parTrans" cxnId="{CDC89DB2-0497-427B-9C31-3683F5B06893}">
      <dgm:prSet/>
      <dgm:spPr/>
      <dgm:t>
        <a:bodyPr/>
        <a:lstStyle/>
        <a:p>
          <a:endParaRPr lang="en-US"/>
        </a:p>
      </dgm:t>
    </dgm:pt>
    <dgm:pt modelId="{C041C843-98DA-4DF4-8969-B19725CECF70}" type="sibTrans" cxnId="{CDC89DB2-0497-427B-9C31-3683F5B06893}">
      <dgm:prSet/>
      <dgm:spPr/>
      <dgm:t>
        <a:bodyPr/>
        <a:lstStyle/>
        <a:p>
          <a:endParaRPr lang="en-US"/>
        </a:p>
      </dgm:t>
    </dgm:pt>
    <dgm:pt modelId="{F752123E-B6A4-4A18-B939-EB4F597512DB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Викуповували сеньйора з полону.</a:t>
          </a:r>
          <a:endParaRPr lang="en-US" dirty="0"/>
        </a:p>
      </dgm:t>
    </dgm:pt>
    <dgm:pt modelId="{2583595A-1243-49FA-AB4B-E852AF86E634}" type="parTrans" cxnId="{CBB89A04-E251-405D-94EB-4A56C95E5997}">
      <dgm:prSet/>
      <dgm:spPr/>
      <dgm:t>
        <a:bodyPr/>
        <a:lstStyle/>
        <a:p>
          <a:endParaRPr lang="en-US"/>
        </a:p>
      </dgm:t>
    </dgm:pt>
    <dgm:pt modelId="{CE49B143-19DC-4F00-96D5-74A84B0CAE42}" type="sibTrans" cxnId="{CBB89A04-E251-405D-94EB-4A56C95E5997}">
      <dgm:prSet/>
      <dgm:spPr/>
      <dgm:t>
        <a:bodyPr/>
        <a:lstStyle/>
        <a:p>
          <a:endParaRPr lang="en-US"/>
        </a:p>
      </dgm:t>
    </dgm:pt>
    <dgm:pt modelId="{C55AF448-FC6D-40A7-9291-BECF7D0E9275}">
      <dgm:prSet phldrT="[Текст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dirty="0" smtClean="0"/>
            <a:t>Допомагали радою, грошима.</a:t>
          </a:r>
          <a:endParaRPr lang="en-US" dirty="0"/>
        </a:p>
      </dgm:t>
    </dgm:pt>
    <dgm:pt modelId="{51CC105E-732C-4C85-9BFD-0EAE76972172}" type="parTrans" cxnId="{E2397B9A-86FA-4428-B306-59DB00E8BD91}">
      <dgm:prSet/>
      <dgm:spPr/>
      <dgm:t>
        <a:bodyPr/>
        <a:lstStyle/>
        <a:p>
          <a:endParaRPr lang="en-US"/>
        </a:p>
      </dgm:t>
    </dgm:pt>
    <dgm:pt modelId="{D462D8B1-8C60-409E-BA00-B4B4992AA9D2}" type="sibTrans" cxnId="{E2397B9A-86FA-4428-B306-59DB00E8BD91}">
      <dgm:prSet/>
      <dgm:spPr/>
      <dgm:t>
        <a:bodyPr/>
        <a:lstStyle/>
        <a:p>
          <a:endParaRPr lang="en-US"/>
        </a:p>
      </dgm:t>
    </dgm:pt>
    <dgm:pt modelId="{12497150-81F1-42FE-8EA1-559AD66D3F09}" type="pres">
      <dgm:prSet presAssocID="{E7F9F505-75CF-4A55-A6B2-4E9C7E11D77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1859A8-7A50-4BDD-BFD9-68676B0F225A}" type="pres">
      <dgm:prSet presAssocID="{85ACE26E-1057-4540-A0EF-69827FDC2365}" presName="linNode" presStyleCnt="0"/>
      <dgm:spPr/>
    </dgm:pt>
    <dgm:pt modelId="{F153F555-DCDB-4237-8865-7321740589F0}" type="pres">
      <dgm:prSet presAssocID="{85ACE26E-1057-4540-A0EF-69827FDC236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4E1286-6D6B-4B4D-8E99-0748CE5BF4E9}" type="pres">
      <dgm:prSet presAssocID="{85ACE26E-1057-4540-A0EF-69827FDC236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82BCF9-A5E9-4999-B3EB-61EFF06477A3}" type="pres">
      <dgm:prSet presAssocID="{0859D6E9-4179-4F1D-95C5-7EE08B4E03D5}" presName="spacing" presStyleCnt="0"/>
      <dgm:spPr/>
    </dgm:pt>
    <dgm:pt modelId="{2793A185-2386-4B04-AD88-88109E3A1F21}" type="pres">
      <dgm:prSet presAssocID="{CDE31E7D-AD97-4F43-A91A-8E0544417C13}" presName="linNode" presStyleCnt="0"/>
      <dgm:spPr/>
    </dgm:pt>
    <dgm:pt modelId="{7681E0C0-7938-4DE4-A5C7-A6ECA719FEC0}" type="pres">
      <dgm:prSet presAssocID="{CDE31E7D-AD97-4F43-A91A-8E0544417C13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1ACC7-1EEE-49D8-ADE2-87656666CD90}" type="pres">
      <dgm:prSet presAssocID="{CDE31E7D-AD97-4F43-A91A-8E0544417C13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C89DB2-0497-427B-9C31-3683F5B06893}" srcId="{CDE31E7D-AD97-4F43-A91A-8E0544417C13}" destId="{2CF95850-4D75-4705-BA05-2BB3DA3E2080}" srcOrd="0" destOrd="0" parTransId="{76CC8972-034A-40FB-8B4A-A04A990E5D0A}" sibTransId="{C041C843-98DA-4DF4-8969-B19725CECF70}"/>
    <dgm:cxn modelId="{990A63B2-D773-4AC4-AD70-C40715A34C22}" srcId="{E7F9F505-75CF-4A55-A6B2-4E9C7E11D77B}" destId="{85ACE26E-1057-4540-A0EF-69827FDC2365}" srcOrd="0" destOrd="0" parTransId="{E9CBAAE5-4A4F-47C2-B608-23147FF06749}" sibTransId="{0859D6E9-4179-4F1D-95C5-7EE08B4E03D5}"/>
    <dgm:cxn modelId="{CAEEC20E-D98A-4967-AE45-64EBD3FAA47F}" srcId="{85ACE26E-1057-4540-A0EF-69827FDC2365}" destId="{9560D2B8-DD71-45C0-B18F-A8BA4B8F0156}" srcOrd="1" destOrd="0" parTransId="{C6AFC70F-D73E-40FF-A100-899029E9DD62}" sibTransId="{9003C0CC-C2D4-4707-9910-60336EC295EA}"/>
    <dgm:cxn modelId="{1C9663E1-DBED-4DCA-9ADB-E287DA5D0448}" type="presOf" srcId="{9560D2B8-DD71-45C0-B18F-A8BA4B8F0156}" destId="{B74E1286-6D6B-4B4D-8E99-0748CE5BF4E9}" srcOrd="0" destOrd="1" presId="urn:microsoft.com/office/officeart/2005/8/layout/vList6"/>
    <dgm:cxn modelId="{19B3BF45-6B23-4765-8DFF-B04104335649}" srcId="{E7F9F505-75CF-4A55-A6B2-4E9C7E11D77B}" destId="{CDE31E7D-AD97-4F43-A91A-8E0544417C13}" srcOrd="1" destOrd="0" parTransId="{11E3BF39-2C3E-4248-985E-AF9A00054B55}" sibTransId="{1C4DF0FA-B506-4B4A-A3E8-F13863C63810}"/>
    <dgm:cxn modelId="{E2397B9A-86FA-4428-B306-59DB00E8BD91}" srcId="{CDE31E7D-AD97-4F43-A91A-8E0544417C13}" destId="{C55AF448-FC6D-40A7-9291-BECF7D0E9275}" srcOrd="2" destOrd="0" parTransId="{51CC105E-732C-4C85-9BFD-0EAE76972172}" sibTransId="{D462D8B1-8C60-409E-BA00-B4B4992AA9D2}"/>
    <dgm:cxn modelId="{48B7357D-999D-4985-A89B-7BE2F0851467}" type="presOf" srcId="{E7F9F505-75CF-4A55-A6B2-4E9C7E11D77B}" destId="{12497150-81F1-42FE-8EA1-559AD66D3F09}" srcOrd="0" destOrd="0" presId="urn:microsoft.com/office/officeart/2005/8/layout/vList6"/>
    <dgm:cxn modelId="{6DBB786D-54C7-4E59-A9B1-9249A7717B6E}" type="presOf" srcId="{CDE31E7D-AD97-4F43-A91A-8E0544417C13}" destId="{7681E0C0-7938-4DE4-A5C7-A6ECA719FEC0}" srcOrd="0" destOrd="0" presId="urn:microsoft.com/office/officeart/2005/8/layout/vList6"/>
    <dgm:cxn modelId="{CBB89A04-E251-405D-94EB-4A56C95E5997}" srcId="{CDE31E7D-AD97-4F43-A91A-8E0544417C13}" destId="{F752123E-B6A4-4A18-B939-EB4F597512DB}" srcOrd="1" destOrd="0" parTransId="{2583595A-1243-49FA-AB4B-E852AF86E634}" sibTransId="{CE49B143-19DC-4F00-96D5-74A84B0CAE42}"/>
    <dgm:cxn modelId="{3C505EAE-0A4F-411F-8CEE-775EAC953A78}" type="presOf" srcId="{2CF95850-4D75-4705-BA05-2BB3DA3E2080}" destId="{9FD1ACC7-1EEE-49D8-ADE2-87656666CD90}" srcOrd="0" destOrd="0" presId="urn:microsoft.com/office/officeart/2005/8/layout/vList6"/>
    <dgm:cxn modelId="{EF6D4E4D-8471-4CB1-BA54-0D19273C771D}" type="presOf" srcId="{85ACE26E-1057-4540-A0EF-69827FDC2365}" destId="{F153F555-DCDB-4237-8865-7321740589F0}" srcOrd="0" destOrd="0" presId="urn:microsoft.com/office/officeart/2005/8/layout/vList6"/>
    <dgm:cxn modelId="{B8FF839F-8A23-4BD9-A91C-F40D3F0F0C5C}" type="presOf" srcId="{F752123E-B6A4-4A18-B939-EB4F597512DB}" destId="{9FD1ACC7-1EEE-49D8-ADE2-87656666CD90}" srcOrd="0" destOrd="1" presId="urn:microsoft.com/office/officeart/2005/8/layout/vList6"/>
    <dgm:cxn modelId="{C75B2D28-7FD2-473A-BA56-84B22CBF98E7}" srcId="{85ACE26E-1057-4540-A0EF-69827FDC2365}" destId="{2B3BD729-76FC-4F24-9903-6DF504067365}" srcOrd="0" destOrd="0" parTransId="{91FA00B8-6DD7-44F2-B0C2-B5422AEB7BF9}" sibTransId="{3422E39D-A6F6-4F0D-B014-1E7263E844D4}"/>
    <dgm:cxn modelId="{BD6AE343-54DE-401B-AD74-FAB21CC235D7}" type="presOf" srcId="{C55AF448-FC6D-40A7-9291-BECF7D0E9275}" destId="{9FD1ACC7-1EEE-49D8-ADE2-87656666CD90}" srcOrd="0" destOrd="2" presId="urn:microsoft.com/office/officeart/2005/8/layout/vList6"/>
    <dgm:cxn modelId="{DD995AB5-07CD-42D1-91C2-82344FC3E79E}" type="presOf" srcId="{2B3BD729-76FC-4F24-9903-6DF504067365}" destId="{B74E1286-6D6B-4B4D-8E99-0748CE5BF4E9}" srcOrd="0" destOrd="0" presId="urn:microsoft.com/office/officeart/2005/8/layout/vList6"/>
    <dgm:cxn modelId="{110C8D6E-D262-4F2A-9EC1-65C566202BD9}" type="presParOf" srcId="{12497150-81F1-42FE-8EA1-559AD66D3F09}" destId="{F81859A8-7A50-4BDD-BFD9-68676B0F225A}" srcOrd="0" destOrd="0" presId="urn:microsoft.com/office/officeart/2005/8/layout/vList6"/>
    <dgm:cxn modelId="{1DEA80ED-F8DD-41D7-B181-53622FDE8E14}" type="presParOf" srcId="{F81859A8-7A50-4BDD-BFD9-68676B0F225A}" destId="{F153F555-DCDB-4237-8865-7321740589F0}" srcOrd="0" destOrd="0" presId="urn:microsoft.com/office/officeart/2005/8/layout/vList6"/>
    <dgm:cxn modelId="{701AC5B3-0B6F-402F-B7C8-F2780C160D80}" type="presParOf" srcId="{F81859A8-7A50-4BDD-BFD9-68676B0F225A}" destId="{B74E1286-6D6B-4B4D-8E99-0748CE5BF4E9}" srcOrd="1" destOrd="0" presId="urn:microsoft.com/office/officeart/2005/8/layout/vList6"/>
    <dgm:cxn modelId="{598C4820-0B6C-49D3-B3D6-B2778434A9DC}" type="presParOf" srcId="{12497150-81F1-42FE-8EA1-559AD66D3F09}" destId="{DE82BCF9-A5E9-4999-B3EB-61EFF06477A3}" srcOrd="1" destOrd="0" presId="urn:microsoft.com/office/officeart/2005/8/layout/vList6"/>
    <dgm:cxn modelId="{08B9C64B-F325-469B-97B2-847C203BFB90}" type="presParOf" srcId="{12497150-81F1-42FE-8EA1-559AD66D3F09}" destId="{2793A185-2386-4B04-AD88-88109E3A1F21}" srcOrd="2" destOrd="0" presId="urn:microsoft.com/office/officeart/2005/8/layout/vList6"/>
    <dgm:cxn modelId="{A695E97D-CCB2-4CD5-A257-34FEA350DA7E}" type="presParOf" srcId="{2793A185-2386-4B04-AD88-88109E3A1F21}" destId="{7681E0C0-7938-4DE4-A5C7-A6ECA719FEC0}" srcOrd="0" destOrd="0" presId="urn:microsoft.com/office/officeart/2005/8/layout/vList6"/>
    <dgm:cxn modelId="{C507FE45-6AE4-4FDE-8E0C-4E835C27EB58}" type="presParOf" srcId="{2793A185-2386-4B04-AD88-88109E3A1F21}" destId="{9FD1ACC7-1EEE-49D8-ADE2-87656666CD9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F3140C-766B-4912-BA46-890606D5AA77}">
      <dsp:nvSpPr>
        <dsp:cNvPr id="0" name=""/>
        <dsp:cNvSpPr/>
      </dsp:nvSpPr>
      <dsp:spPr>
        <a:xfrm>
          <a:off x="3657599" y="0"/>
          <a:ext cx="5486400" cy="52578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/>
            <a:t>Військова справа ставала професією.</a:t>
          </a:r>
          <a:endParaRPr lang="en-US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/>
            <a:t>За виконання військової чи іншої служби королі надавали земельні наділи із селянами.</a:t>
          </a:r>
          <a:endParaRPr lang="en-US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1" kern="1200" dirty="0" smtClean="0"/>
            <a:t>Ці наділи поступово з тимчасових перетворилися на спадкові.</a:t>
          </a:r>
          <a:endParaRPr lang="en-US" sz="2400" b="1" kern="1200" dirty="0"/>
        </a:p>
      </dsp:txBody>
      <dsp:txXfrm>
        <a:off x="3657599" y="0"/>
        <a:ext cx="5486400" cy="5257800"/>
      </dsp:txXfrm>
    </dsp:sp>
    <dsp:sp modelId="{85D87A4F-3829-4FDC-B81B-0007009C55FF}">
      <dsp:nvSpPr>
        <dsp:cNvPr id="0" name=""/>
        <dsp:cNvSpPr/>
      </dsp:nvSpPr>
      <dsp:spPr>
        <a:xfrm>
          <a:off x="0" y="0"/>
          <a:ext cx="3657600" cy="5257800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/>
            <a:t>Для захисту держав правителі почали створювати регулярні війська</a:t>
          </a:r>
          <a:endParaRPr lang="en-US" sz="4000" b="1" kern="1200" dirty="0"/>
        </a:p>
      </dsp:txBody>
      <dsp:txXfrm>
        <a:off x="0" y="0"/>
        <a:ext cx="3657600" cy="5257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D0323A-1DCC-4D5F-BF1D-EA154C9F56FA}">
      <dsp:nvSpPr>
        <dsp:cNvPr id="0" name=""/>
        <dsp:cNvSpPr/>
      </dsp:nvSpPr>
      <dsp:spPr>
        <a:xfrm>
          <a:off x="3001806" y="2345550"/>
          <a:ext cx="3194109" cy="325028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600" kern="1200" dirty="0"/>
        </a:p>
      </dsp:txBody>
      <dsp:txXfrm>
        <a:off x="3001806" y="2345550"/>
        <a:ext cx="3194109" cy="3250289"/>
      </dsp:txXfrm>
    </dsp:sp>
    <dsp:sp modelId="{8C8BF338-4A51-4361-9994-63254E0AE25D}">
      <dsp:nvSpPr>
        <dsp:cNvPr id="0" name=""/>
        <dsp:cNvSpPr/>
      </dsp:nvSpPr>
      <dsp:spPr>
        <a:xfrm rot="12744660">
          <a:off x="1701359" y="2276404"/>
          <a:ext cx="1712337" cy="702256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4A105-8482-4477-91EB-BE232BF5F653}">
      <dsp:nvSpPr>
        <dsp:cNvPr id="0" name=""/>
        <dsp:cNvSpPr/>
      </dsp:nvSpPr>
      <dsp:spPr>
        <a:xfrm>
          <a:off x="189241" y="1080128"/>
          <a:ext cx="2663120" cy="1872684"/>
        </a:xfrm>
        <a:prstGeom prst="horizontalScroll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«</a:t>
          </a:r>
          <a:r>
            <a:rPr lang="ru-RU" sz="2700" b="1" kern="1200" dirty="0" err="1" smtClean="0"/>
            <a:t>ті</a:t>
          </a:r>
          <a:r>
            <a:rPr lang="ru-RU" sz="2700" b="1" kern="1200" dirty="0" smtClean="0"/>
            <a:t>, </a:t>
          </a:r>
          <a:r>
            <a:rPr lang="ru-RU" sz="2700" b="1" kern="1200" dirty="0" err="1" smtClean="0"/>
            <a:t>що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воюють</a:t>
          </a:r>
          <a:r>
            <a:rPr lang="ru-RU" sz="2700" b="1" kern="1200" dirty="0" smtClean="0"/>
            <a:t>» (</a:t>
          </a:r>
          <a:r>
            <a:rPr lang="ru-RU" sz="2700" b="1" kern="1200" dirty="0" err="1" smtClean="0"/>
            <a:t>bellatores</a:t>
          </a:r>
          <a:r>
            <a:rPr lang="ru-RU" sz="2700" b="1" kern="1200" dirty="0" smtClean="0"/>
            <a:t>)</a:t>
          </a:r>
          <a:r>
            <a:rPr lang="ru-RU" sz="2700" kern="1200" dirty="0" smtClean="0"/>
            <a:t>, </a:t>
          </a:r>
          <a:endParaRPr lang="en-US" sz="2700" kern="1200" dirty="0"/>
        </a:p>
      </dsp:txBody>
      <dsp:txXfrm>
        <a:off x="189241" y="1080128"/>
        <a:ext cx="2663120" cy="1872684"/>
      </dsp:txXfrm>
    </dsp:sp>
    <dsp:sp modelId="{80B7B493-D156-4971-A305-488989B5FF18}">
      <dsp:nvSpPr>
        <dsp:cNvPr id="0" name=""/>
        <dsp:cNvSpPr/>
      </dsp:nvSpPr>
      <dsp:spPr>
        <a:xfrm rot="16200000">
          <a:off x="3840758" y="1148075"/>
          <a:ext cx="1516204" cy="702256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556E2A-88B5-400E-8235-C18A92B6D8D0}">
      <dsp:nvSpPr>
        <dsp:cNvPr id="0" name=""/>
        <dsp:cNvSpPr/>
      </dsp:nvSpPr>
      <dsp:spPr>
        <a:xfrm>
          <a:off x="3041548" y="-195240"/>
          <a:ext cx="3114624" cy="1872684"/>
        </a:xfrm>
        <a:prstGeom prst="horizontalScroll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«</a:t>
          </a:r>
          <a:r>
            <a:rPr lang="ru-RU" sz="2700" b="1" kern="1200" dirty="0" err="1" smtClean="0"/>
            <a:t>ті</a:t>
          </a:r>
          <a:r>
            <a:rPr lang="ru-RU" sz="2700" b="1" kern="1200" dirty="0" smtClean="0"/>
            <a:t>, </a:t>
          </a:r>
          <a:r>
            <a:rPr lang="ru-RU" sz="2700" b="1" kern="1200" dirty="0" err="1" smtClean="0"/>
            <a:t>що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моляться</a:t>
          </a:r>
          <a:r>
            <a:rPr lang="ru-RU" sz="2700" b="1" kern="1200" dirty="0" smtClean="0"/>
            <a:t>» (</a:t>
          </a:r>
          <a:r>
            <a:rPr lang="ru-RU" sz="2700" b="1" kern="1200" dirty="0" err="1" smtClean="0"/>
            <a:t>oratores</a:t>
          </a:r>
          <a:r>
            <a:rPr lang="ru-RU" sz="2700" b="1" kern="1200" dirty="0" smtClean="0"/>
            <a:t>)</a:t>
          </a:r>
          <a:r>
            <a:rPr lang="ru-RU" sz="2700" kern="1200" dirty="0" smtClean="0"/>
            <a:t> </a:t>
          </a:r>
          <a:endParaRPr lang="en-US" sz="2700" kern="1200" dirty="0"/>
        </a:p>
      </dsp:txBody>
      <dsp:txXfrm>
        <a:off x="3041548" y="-195240"/>
        <a:ext cx="3114624" cy="1872684"/>
      </dsp:txXfrm>
    </dsp:sp>
    <dsp:sp modelId="{D5401E93-3F3C-48AA-B340-0180903154FE}">
      <dsp:nvSpPr>
        <dsp:cNvPr id="0" name=""/>
        <dsp:cNvSpPr/>
      </dsp:nvSpPr>
      <dsp:spPr>
        <a:xfrm rot="19617216">
          <a:off x="5637134" y="2071171"/>
          <a:ext cx="1994413" cy="702256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97CE9-48E2-427F-8B5A-0657238FB4EC}">
      <dsp:nvSpPr>
        <dsp:cNvPr id="0" name=""/>
        <dsp:cNvSpPr/>
      </dsp:nvSpPr>
      <dsp:spPr>
        <a:xfrm>
          <a:off x="6435669" y="1008090"/>
          <a:ext cx="2555675" cy="1872684"/>
        </a:xfrm>
        <a:prstGeom prst="horizontalScroll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«</a:t>
          </a:r>
          <a:r>
            <a:rPr lang="ru-RU" sz="2700" b="1" kern="1200" dirty="0" err="1" smtClean="0"/>
            <a:t>ті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що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працюють</a:t>
          </a:r>
          <a:r>
            <a:rPr lang="ru-RU" sz="2700" b="1" kern="1200" dirty="0" smtClean="0"/>
            <a:t>» (</a:t>
          </a:r>
          <a:r>
            <a:rPr lang="ru-RU" sz="2700" b="1" kern="1200" dirty="0" err="1" smtClean="0"/>
            <a:t>laboratories</a:t>
          </a:r>
          <a:r>
            <a:rPr lang="ru-RU" sz="2700" b="1" kern="1200" dirty="0" smtClean="0"/>
            <a:t>)</a:t>
          </a:r>
          <a:r>
            <a:rPr lang="ru-RU" sz="2700" kern="1200" dirty="0" smtClean="0"/>
            <a:t> </a:t>
          </a:r>
          <a:endParaRPr lang="en-US" sz="2700" kern="1200" dirty="0"/>
        </a:p>
      </dsp:txBody>
      <dsp:txXfrm>
        <a:off x="6435669" y="1008090"/>
        <a:ext cx="2555675" cy="187268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4E1286-6D6B-4B4D-8E99-0748CE5BF4E9}">
      <dsp:nvSpPr>
        <dsp:cNvPr id="0" name=""/>
        <dsp:cNvSpPr/>
      </dsp:nvSpPr>
      <dsp:spPr>
        <a:xfrm>
          <a:off x="3556991" y="618"/>
          <a:ext cx="5335488" cy="241329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Захищали своїх васалів від нападів інших феодалів або повстань селян.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Не могли забрати феод у васала без підстав.</a:t>
          </a:r>
          <a:endParaRPr lang="en-US" sz="2400" kern="1200" dirty="0"/>
        </a:p>
      </dsp:txBody>
      <dsp:txXfrm>
        <a:off x="3556991" y="618"/>
        <a:ext cx="5335488" cy="2413296"/>
      </dsp:txXfrm>
    </dsp:sp>
    <dsp:sp modelId="{F153F555-DCDB-4237-8865-7321740589F0}">
      <dsp:nvSpPr>
        <dsp:cNvPr id="0" name=""/>
        <dsp:cNvSpPr/>
      </dsp:nvSpPr>
      <dsp:spPr>
        <a:xfrm>
          <a:off x="0" y="618"/>
          <a:ext cx="3556992" cy="241329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сеньйори</a:t>
          </a:r>
          <a:endParaRPr lang="en-US" sz="5500" kern="1200" dirty="0"/>
        </a:p>
      </dsp:txBody>
      <dsp:txXfrm>
        <a:off x="0" y="618"/>
        <a:ext cx="3556992" cy="2413296"/>
      </dsp:txXfrm>
    </dsp:sp>
    <dsp:sp modelId="{9FD1ACC7-1EEE-49D8-ADE2-87656666CD90}">
      <dsp:nvSpPr>
        <dsp:cNvPr id="0" name=""/>
        <dsp:cNvSpPr/>
      </dsp:nvSpPr>
      <dsp:spPr>
        <a:xfrm>
          <a:off x="3556991" y="2655244"/>
          <a:ext cx="5335488" cy="2413296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Виступали за наказом сеньйора у похід зі своїм загоном воїнів.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Викуповували сеньйора з полону.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Допомагали радою, грошима.</a:t>
          </a:r>
          <a:endParaRPr lang="en-US" sz="2400" kern="1200" dirty="0"/>
        </a:p>
      </dsp:txBody>
      <dsp:txXfrm>
        <a:off x="3556991" y="2655244"/>
        <a:ext cx="5335488" cy="2413296"/>
      </dsp:txXfrm>
    </dsp:sp>
    <dsp:sp modelId="{7681E0C0-7938-4DE4-A5C7-A6ECA719FEC0}">
      <dsp:nvSpPr>
        <dsp:cNvPr id="0" name=""/>
        <dsp:cNvSpPr/>
      </dsp:nvSpPr>
      <dsp:spPr>
        <a:xfrm>
          <a:off x="0" y="2655244"/>
          <a:ext cx="3556992" cy="241329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104775" rIns="209550" bIns="104775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/>
            <a:t>васали</a:t>
          </a:r>
          <a:endParaRPr lang="en-US" sz="5500" kern="1200" dirty="0"/>
        </a:p>
      </dsp:txBody>
      <dsp:txXfrm>
        <a:off x="0" y="2655244"/>
        <a:ext cx="3556992" cy="2413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A869-9414-49C8-9C9B-F5670097B1AA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32743-375E-4289-9FA2-1FF51008B6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шаблони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0"/>
            <a:ext cx="7812360" cy="4581127"/>
          </a:xfrm>
          <a:prstGeom prst="ribbon2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b="1" dirty="0" smtClean="0"/>
              <a:t>Середньовічне європейське суспільство.</a:t>
            </a: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4725144"/>
            <a:ext cx="3848472" cy="1752600"/>
          </a:xfrm>
        </p:spPr>
        <p:txBody>
          <a:bodyPr/>
          <a:lstStyle/>
          <a:p>
            <a:r>
              <a:rPr lang="uk-UA" b="1" dirty="0" smtClean="0">
                <a:solidFill>
                  <a:srgbClr val="C00000"/>
                </a:solidFill>
              </a:rPr>
              <a:t>Всесвітня історія </a:t>
            </a:r>
          </a:p>
          <a:p>
            <a:r>
              <a:rPr lang="uk-UA" b="1" dirty="0" smtClean="0">
                <a:solidFill>
                  <a:srgbClr val="C00000"/>
                </a:solidFill>
              </a:rPr>
              <a:t>7 клас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До ХІ ст. християнська церква була єдиною.</a:t>
            </a:r>
            <a:br>
              <a:rPr lang="uk-UA" sz="3200" dirty="0" smtClean="0"/>
            </a:br>
            <a:endParaRPr lang="en-US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3322712" cy="3417243"/>
          </a:xfrm>
          <a:prstGeom prst="verticalScroll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Католицька церква</a:t>
            </a:r>
          </a:p>
          <a:p>
            <a:endParaRPr lang="uk-UA" dirty="0" smtClean="0"/>
          </a:p>
          <a:p>
            <a:r>
              <a:rPr lang="uk-UA" dirty="0" smtClean="0"/>
              <a:t>На чолі з папою римським.</a:t>
            </a:r>
          </a:p>
          <a:p>
            <a:r>
              <a:rPr lang="uk-UA" dirty="0" smtClean="0"/>
              <a:t>Столиця – Рим.</a:t>
            </a:r>
            <a:endParaRPr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92080" y="2636912"/>
            <a:ext cx="3851920" cy="3489251"/>
          </a:xfrm>
          <a:prstGeom prst="verticalScroll">
            <a:avLst/>
          </a:prstGeom>
          <a:solidFill>
            <a:schemeClr val="bg2">
              <a:lumMod val="7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uk-UA" b="1" dirty="0" smtClean="0"/>
              <a:t>Православна церква</a:t>
            </a:r>
          </a:p>
          <a:p>
            <a:endParaRPr lang="uk-UA" dirty="0" smtClean="0"/>
          </a:p>
          <a:p>
            <a:r>
              <a:rPr lang="uk-UA" dirty="0" smtClean="0"/>
              <a:t>На чолі з патріархом.</a:t>
            </a:r>
          </a:p>
          <a:p>
            <a:r>
              <a:rPr lang="uk-UA" dirty="0" smtClean="0"/>
              <a:t>Столиця – Константинополь.</a:t>
            </a:r>
            <a:endParaRPr lang="en-US" dirty="0"/>
          </a:p>
        </p:txBody>
      </p:sp>
      <p:sp>
        <p:nvSpPr>
          <p:cNvPr id="5" name="Лента лицом вниз 4"/>
          <p:cNvSpPr/>
          <p:nvPr/>
        </p:nvSpPr>
        <p:spPr>
          <a:xfrm>
            <a:off x="2987824" y="1844824"/>
            <a:ext cx="2977959" cy="624423"/>
          </a:xfrm>
          <a:prstGeom prst="ribbon">
            <a:avLst/>
          </a:prstGeom>
          <a:solidFill>
            <a:srgbClr val="FF0000"/>
          </a:solidFill>
        </p:spPr>
        <p:txBody>
          <a:bodyPr wrap="none">
            <a:spAutoFit/>
          </a:bodyPr>
          <a:lstStyle/>
          <a:p>
            <a:r>
              <a:rPr lang="uk-UA" sz="2800" b="1" dirty="0" smtClean="0">
                <a:solidFill>
                  <a:schemeClr val="bg1"/>
                </a:solidFill>
              </a:rPr>
              <a:t>1054 рік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dirty="0" smtClean="0"/>
              <a:t>Феодали</a:t>
            </a:r>
            <a:endParaRPr lang="en-US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Власник</a:t>
            </a:r>
            <a:r>
              <a:rPr lang="ru-RU" dirty="0" smtClean="0"/>
              <a:t> феоду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b="1" dirty="0" err="1" smtClean="0"/>
              <a:t>сеньйором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передавав </a:t>
            </a:r>
            <a:r>
              <a:rPr lang="ru-RU" dirty="0" err="1" smtClean="0"/>
              <a:t>деяку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земельних</a:t>
            </a:r>
            <a:r>
              <a:rPr lang="ru-RU" dirty="0" smtClean="0"/>
              <a:t> </a:t>
            </a:r>
            <a:r>
              <a:rPr lang="ru-RU" dirty="0" err="1" smtClean="0"/>
              <a:t>володінь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</a:t>
            </a:r>
            <a:r>
              <a:rPr lang="ru-RU" dirty="0" err="1" smtClean="0"/>
              <a:t>військовим</a:t>
            </a:r>
            <a:r>
              <a:rPr lang="ru-RU" dirty="0" smtClean="0"/>
              <a:t> слугам — </a:t>
            </a:r>
            <a:r>
              <a:rPr lang="ru-RU" b="1" dirty="0" err="1" smtClean="0"/>
              <a:t>васалам</a:t>
            </a:r>
            <a:r>
              <a:rPr lang="ru-RU" dirty="0" smtClean="0"/>
              <a:t>. 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Рисунок 4" descr="Nobles in a hunt, from the Book of Hours of the Duc de Berry painted some time between 1412 and 14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3851920" cy="4320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ARTICLE: Symbolism in Medieval Chess. Click through to read. Chess was also called the game of love in period. Medieval images of men &amp; women playing chess are iconographic images of lovers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284984"/>
            <a:ext cx="4067944" cy="3573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Відносини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</a:t>
            </a:r>
            <a:r>
              <a:rPr lang="ru-RU" b="1" dirty="0" err="1" smtClean="0"/>
              <a:t>сеньйором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васалом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89248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1700808"/>
          </a:xfrm>
          <a:prstGeom prst="horizontalScroll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err="1" smtClean="0"/>
              <a:t>“Васал</a:t>
            </a:r>
            <a:r>
              <a:rPr lang="uk-UA" b="1" dirty="0" smtClean="0"/>
              <a:t> мого васала – не мій </a:t>
            </a:r>
            <a:r>
              <a:rPr lang="uk-UA" b="1" dirty="0" err="1" smtClean="0"/>
              <a:t>васал”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3888" y="1600200"/>
            <a:ext cx="5122912" cy="4997152"/>
          </a:xfrm>
        </p:spPr>
        <p:txBody>
          <a:bodyPr/>
          <a:lstStyle/>
          <a:p>
            <a:endParaRPr lang="uk-UA" dirty="0" smtClean="0"/>
          </a:p>
          <a:p>
            <a:r>
              <a:rPr lang="uk-UA" dirty="0" smtClean="0"/>
              <a:t>Король – сеньйор герцогів і графів.</a:t>
            </a:r>
          </a:p>
          <a:p>
            <a:r>
              <a:rPr lang="uk-UA" dirty="0" smtClean="0"/>
              <a:t>Герцоги і графи – сеньйори баронів.</a:t>
            </a:r>
          </a:p>
          <a:p>
            <a:r>
              <a:rPr lang="uk-UA" dirty="0" smtClean="0"/>
              <a:t>Барони – сеньйори рицарів.</a:t>
            </a:r>
          </a:p>
          <a:p>
            <a:pPr>
              <a:buNone/>
            </a:pP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Рицарі  васалів  не мали.</a:t>
            </a:r>
            <a:endParaRPr lang="en-US" dirty="0"/>
          </a:p>
        </p:txBody>
      </p:sp>
      <p:pic>
        <p:nvPicPr>
          <p:cNvPr id="5" name="Содержимое 4" descr=" 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 t="1" r="28135" b="30097"/>
          <a:stretch/>
        </p:blipFill>
        <p:spPr bwMode="auto">
          <a:xfrm>
            <a:off x="395537" y="1340768"/>
            <a:ext cx="3096344" cy="49685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:lc="http://schemas.openxmlformats.org/drawingml/2006/lockedCanvas" xmlns="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dirty="0" smtClean="0"/>
              <a:t>Селяни </a:t>
            </a:r>
            <a:endParaRPr lang="en-US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568950" cy="658495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Найчисленніший</a:t>
            </a:r>
            <a:r>
              <a:rPr lang="ru-RU" dirty="0" smtClean="0"/>
              <a:t> стан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</a:t>
            </a:r>
            <a:r>
              <a:rPr lang="ru-RU" dirty="0" err="1" smtClean="0"/>
              <a:t>епоху</a:t>
            </a:r>
            <a:r>
              <a:rPr lang="ru-RU" dirty="0" smtClean="0"/>
              <a:t> </a:t>
            </a:r>
            <a:r>
              <a:rPr lang="ru-RU" dirty="0" err="1" smtClean="0"/>
              <a:t>Раннього</a:t>
            </a:r>
            <a:r>
              <a:rPr lang="ru-RU" dirty="0" smtClean="0"/>
              <a:t> </a:t>
            </a:r>
            <a:r>
              <a:rPr lang="ru-RU" dirty="0" err="1" smtClean="0"/>
              <a:t>Середньовіччя</a:t>
            </a:r>
            <a:r>
              <a:rPr lang="ru-RU" dirty="0" smtClean="0"/>
              <a:t> </a:t>
            </a:r>
            <a:r>
              <a:rPr lang="ru-RU" dirty="0" err="1" smtClean="0"/>
              <a:t>відбулося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 </a:t>
            </a:r>
            <a:r>
              <a:rPr lang="ru-RU" dirty="0" err="1" smtClean="0"/>
              <a:t>вільних</a:t>
            </a:r>
            <a:r>
              <a:rPr lang="ru-RU" dirty="0" smtClean="0"/>
              <a:t> </a:t>
            </a:r>
            <a:r>
              <a:rPr lang="ru-RU" dirty="0" err="1" smtClean="0"/>
              <a:t>селян-общинників</a:t>
            </a:r>
            <a:r>
              <a:rPr lang="ru-RU" dirty="0" smtClean="0"/>
              <a:t> на </a:t>
            </a:r>
            <a:r>
              <a:rPr lang="ru-RU" dirty="0" err="1" smtClean="0"/>
              <a:t>залежних</a:t>
            </a:r>
            <a:r>
              <a:rPr lang="ru-RU" dirty="0" smtClean="0"/>
              <a:t> селян.</a:t>
            </a:r>
          </a:p>
          <a:p>
            <a:r>
              <a:rPr lang="ru-RU" dirty="0" smtClean="0"/>
              <a:t>Таким чином, селянин ставав залежною </a:t>
            </a:r>
            <a:r>
              <a:rPr lang="ru-RU" dirty="0" err="1" smtClean="0"/>
              <a:t>людиною</a:t>
            </a:r>
            <a:r>
              <a:rPr lang="ru-RU" dirty="0" smtClean="0"/>
              <a:t>, </a:t>
            </a:r>
            <a:r>
              <a:rPr lang="ru-RU" dirty="0" err="1" smtClean="0"/>
              <a:t>підвладною</a:t>
            </a:r>
            <a:r>
              <a:rPr lang="ru-RU" dirty="0" smtClean="0"/>
              <a:t> </a:t>
            </a:r>
            <a:r>
              <a:rPr lang="ru-RU" dirty="0" err="1" smtClean="0"/>
              <a:t>власникові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. Великий феодал вершив над ним суд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розправу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вбити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скалічити</a:t>
            </a:r>
            <a:r>
              <a:rPr lang="ru-RU" dirty="0" smtClean="0"/>
              <a:t> не </a:t>
            </a:r>
            <a:r>
              <a:rPr lang="ru-RU" dirty="0" err="1" smtClean="0"/>
              <a:t>мав</a:t>
            </a:r>
            <a:r>
              <a:rPr lang="ru-RU" dirty="0" smtClean="0"/>
              <a:t> права. Селянин не </a:t>
            </a:r>
            <a:r>
              <a:rPr lang="ru-RU" dirty="0" err="1" smtClean="0"/>
              <a:t>міг</a:t>
            </a:r>
            <a:r>
              <a:rPr lang="ru-RU" dirty="0" smtClean="0"/>
              <a:t> без </a:t>
            </a:r>
            <a:r>
              <a:rPr lang="ru-RU" dirty="0" err="1" smtClean="0"/>
              <a:t>дозволу</a:t>
            </a:r>
            <a:r>
              <a:rPr lang="ru-RU" dirty="0" smtClean="0"/>
              <a:t> пана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сплати</a:t>
            </a:r>
            <a:r>
              <a:rPr lang="ru-RU" dirty="0" smtClean="0"/>
              <a:t> «пожилого» </a:t>
            </a:r>
            <a:r>
              <a:rPr lang="ru-RU" dirty="0" err="1" smtClean="0"/>
              <a:t>залишити</a:t>
            </a:r>
            <a:r>
              <a:rPr lang="ru-RU" dirty="0" smtClean="0"/>
              <a:t> землю, яку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обробляв</a:t>
            </a:r>
            <a:r>
              <a:rPr lang="ru-RU" dirty="0" smtClean="0"/>
              <a:t>. 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Рисунок 4" descr="Embedded image permalink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3491880" cy="5184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4860032" cy="1143000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Словник: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495800" cy="5257800"/>
          </a:xfrm>
        </p:spPr>
        <p:txBody>
          <a:bodyPr>
            <a:normAutofit/>
          </a:bodyPr>
          <a:lstStyle/>
          <a:p>
            <a:r>
              <a:rPr lang="uk-UA" b="1" dirty="0" smtClean="0"/>
              <a:t>Феодальні повинності </a:t>
            </a:r>
            <a:r>
              <a:rPr lang="uk-UA" dirty="0" smtClean="0"/>
              <a:t>– примусові </a:t>
            </a:r>
            <a:r>
              <a:rPr lang="uk-UA" dirty="0" err="1" smtClean="0"/>
              <a:t>обов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язки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Панщина</a:t>
            </a:r>
            <a:r>
              <a:rPr lang="uk-UA" dirty="0" smtClean="0"/>
              <a:t> – безоплатні роботи селян у господарстві феодала.</a:t>
            </a:r>
          </a:p>
          <a:p>
            <a:r>
              <a:rPr lang="uk-UA" b="1" dirty="0" smtClean="0"/>
              <a:t>Оброк</a:t>
            </a:r>
            <a:r>
              <a:rPr lang="uk-UA" dirty="0" smtClean="0"/>
              <a:t> – частина продуктів з селянського господарства, а також виготовлені селянами речі, що віддавали феодалові.</a:t>
            </a:r>
            <a:endParaRPr lang="en-US" dirty="0"/>
          </a:p>
        </p:txBody>
      </p:sp>
      <p:pic>
        <p:nvPicPr>
          <p:cNvPr id="5" name="Содержимое 4" descr="März - mars - March - marzo by petrus.agricola, via Flickr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52736"/>
            <a:ext cx="3816424" cy="5256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Закріплення нового матеріалу:</a:t>
            </a:r>
            <a:endParaRPr lang="en-US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</p:spPr>
        <p:txBody>
          <a:bodyPr>
            <a:normAutofit/>
          </a:bodyPr>
          <a:lstStyle/>
          <a:p>
            <a:r>
              <a:rPr lang="uk-UA" dirty="0" smtClean="0"/>
              <a:t>1. Що таке стан? Які стани виникли в Середні віки? </a:t>
            </a:r>
          </a:p>
          <a:p>
            <a:r>
              <a:rPr lang="uk-UA" dirty="0" smtClean="0"/>
              <a:t>2. Чим відрізняються біле й чорне духівництво? </a:t>
            </a:r>
          </a:p>
          <a:p>
            <a:r>
              <a:rPr lang="uk-UA" dirty="0" smtClean="0"/>
              <a:t>3. Які відносини виникли між сеньйором і васалом? </a:t>
            </a:r>
          </a:p>
          <a:p>
            <a:r>
              <a:rPr lang="uk-UA" dirty="0" smtClean="0"/>
              <a:t>4. Використовуючи текст параграфа, сформулюйте визначення понять і термінів: феод, сеньйор, васалітет, чернець, феодальна драбина, панщина.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шаблони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Домашнє завдання: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2348880"/>
            <a:ext cx="5915000" cy="3777283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1. Опрацювати відповідний матеріал підручника.</a:t>
            </a:r>
          </a:p>
          <a:p>
            <a:r>
              <a:rPr lang="uk-UA" dirty="0" smtClean="0"/>
              <a:t>2. Підготуватись до практичного заняття.</a:t>
            </a:r>
          </a:p>
          <a:p>
            <a:pPr>
              <a:buNone/>
            </a:pPr>
            <a:r>
              <a:rPr lang="uk-UA" dirty="0" smtClean="0"/>
              <a:t>Теми для проектів: </a:t>
            </a:r>
            <a:r>
              <a:rPr lang="uk-UA" dirty="0" err="1" smtClean="0"/>
              <a:t>“Рицарський</a:t>
            </a:r>
            <a:r>
              <a:rPr lang="uk-UA" dirty="0" smtClean="0"/>
              <a:t> кодекс </a:t>
            </a:r>
            <a:r>
              <a:rPr lang="uk-UA" dirty="0" err="1" smtClean="0"/>
              <a:t>честі”</a:t>
            </a:r>
            <a:r>
              <a:rPr lang="uk-UA" dirty="0" smtClean="0"/>
              <a:t>, </a:t>
            </a:r>
            <a:r>
              <a:rPr lang="uk-UA" dirty="0" err="1" smtClean="0"/>
              <a:t>“Рицарські</a:t>
            </a:r>
            <a:r>
              <a:rPr lang="uk-UA" dirty="0" smtClean="0"/>
              <a:t> </a:t>
            </a:r>
            <a:r>
              <a:rPr lang="uk-UA" dirty="0" err="1" smtClean="0"/>
              <a:t>турніри”</a:t>
            </a:r>
            <a:r>
              <a:rPr lang="uk-UA" dirty="0" smtClean="0"/>
              <a:t>, </a:t>
            </a:r>
            <a:r>
              <a:rPr lang="uk-UA" dirty="0" err="1" smtClean="0"/>
              <a:t>“Зброя</a:t>
            </a:r>
            <a:r>
              <a:rPr lang="uk-UA" dirty="0" smtClean="0"/>
              <a:t> та обладунок </a:t>
            </a:r>
            <a:r>
              <a:rPr lang="uk-UA" dirty="0" err="1" smtClean="0"/>
              <a:t>рицаря”</a:t>
            </a:r>
            <a:r>
              <a:rPr lang="uk-UA" dirty="0" smtClean="0"/>
              <a:t>, </a:t>
            </a:r>
            <a:r>
              <a:rPr lang="uk-UA" dirty="0" err="1" smtClean="0"/>
              <a:t>“Побут</a:t>
            </a:r>
            <a:r>
              <a:rPr lang="uk-UA" dirty="0" smtClean="0"/>
              <a:t> </a:t>
            </a:r>
            <a:r>
              <a:rPr lang="uk-UA" dirty="0" err="1" smtClean="0"/>
              <a:t>селян”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шаблони\0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74638"/>
            <a:ext cx="5410944" cy="1642194"/>
          </a:xfrm>
          <a:prstGeom prst="ribb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План уроку: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19872" y="2204864"/>
            <a:ext cx="5266928" cy="3921299"/>
          </a:xfrm>
        </p:spPr>
        <p:txBody>
          <a:bodyPr/>
          <a:lstStyle/>
          <a:p>
            <a:r>
              <a:rPr lang="uk-UA" dirty="0" smtClean="0"/>
              <a:t>1. Причини виникнення нової структури суспільства.</a:t>
            </a:r>
          </a:p>
          <a:p>
            <a:r>
              <a:rPr lang="uk-UA" dirty="0" smtClean="0"/>
              <a:t>2. Три стани феодального суспільства.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Причини виникнення нової структури суспільства.</a:t>
            </a:r>
            <a:endParaRPr lang="en-US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1143000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b="1" dirty="0" smtClean="0"/>
              <a:t>Словник: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8532440" cy="5040560"/>
          </a:xfrm>
          <a:prstGeom prst="verticalScroll">
            <a:avLst/>
          </a:prstGeom>
          <a:solidFill>
            <a:schemeClr val="bg2">
              <a:lumMod val="5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Феод</a:t>
            </a:r>
            <a:r>
              <a:rPr lang="uk-UA" dirty="0" smtClean="0"/>
              <a:t> – спадкове земельне володіння, яке надавалося феодалу за несення військової чи придворної служби.</a:t>
            </a:r>
          </a:p>
          <a:p>
            <a:r>
              <a:rPr lang="uk-UA" b="1" dirty="0" smtClean="0"/>
              <a:t>Феодалізм</a:t>
            </a:r>
            <a:r>
              <a:rPr lang="uk-UA" dirty="0" smtClean="0"/>
              <a:t> – тип                                                         суспільних відносин,                                                 який виникав на                                                                     основі володіння                                                                                                феодом, характерний                                                                    для європейського                                        Середньовіччя.</a:t>
            </a:r>
            <a:endParaRPr lang="en-US" dirty="0"/>
          </a:p>
        </p:txBody>
      </p:sp>
      <p:pic>
        <p:nvPicPr>
          <p:cNvPr id="4" name="Рисунок 3" descr="Результат пошуку зображень за запитом &quot;феодальна драбина&quot;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73016"/>
            <a:ext cx="4572000" cy="32849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>Феодальна драбина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07904" y="1196752"/>
            <a:ext cx="4320480" cy="5400600"/>
          </a:xfrm>
        </p:spPr>
        <p:txBody>
          <a:bodyPr>
            <a:normAutofit/>
          </a:bodyPr>
          <a:lstStyle/>
          <a:p>
            <a:pPr>
              <a:buNone/>
            </a:pP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Король </a:t>
            </a:r>
          </a:p>
          <a:p>
            <a:pPr>
              <a:buFontTx/>
              <a:buChar char="-"/>
            </a:pP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Герцоги та графи</a:t>
            </a:r>
          </a:p>
          <a:p>
            <a:pPr>
              <a:buFontTx/>
              <a:buChar char="-"/>
            </a:pPr>
            <a:r>
              <a:rPr lang="uk-UA" dirty="0" smtClean="0"/>
              <a:t>Барони </a:t>
            </a:r>
          </a:p>
          <a:p>
            <a:pPr>
              <a:buFontTx/>
              <a:buChar char="-"/>
            </a:pP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Рицарі </a:t>
            </a:r>
          </a:p>
          <a:p>
            <a:pPr>
              <a:buNone/>
            </a:pPr>
            <a:r>
              <a:rPr lang="uk-UA" dirty="0" smtClean="0"/>
              <a:t>______________________</a:t>
            </a:r>
          </a:p>
          <a:p>
            <a:pPr>
              <a:buFontTx/>
              <a:buChar char="-"/>
            </a:pPr>
            <a:r>
              <a:rPr lang="uk-UA" dirty="0" smtClean="0"/>
              <a:t>Селяни – не входили до феодальної драбини</a:t>
            </a:r>
            <a:endParaRPr lang="en-US" dirty="0"/>
          </a:p>
        </p:txBody>
      </p:sp>
      <p:pic>
        <p:nvPicPr>
          <p:cNvPr id="5" name="Содержимое 4" descr=" "/>
          <p:cNvPicPr>
            <a:picLocks noGrp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 t="1" r="28135" b="194"/>
          <a:stretch/>
        </p:blipFill>
        <p:spPr bwMode="auto">
          <a:xfrm>
            <a:off x="971600" y="1052736"/>
            <a:ext cx="2664296" cy="58052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:lc="http://schemas.openxmlformats.org/drawingml/2006/lockedCanvas" xmlns=""/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740353" y="1268760"/>
            <a:ext cx="696024" cy="367240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uk-UA" sz="2800" b="1" dirty="0" smtClean="0"/>
              <a:t>феодали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600200"/>
            <a:ext cx="4032448" cy="4925144"/>
          </a:xfrm>
          <a:prstGeom prst="verticalScroll">
            <a:avLst/>
          </a:prstGeom>
          <a:solidFill>
            <a:schemeClr val="bg2">
              <a:lumMod val="50000"/>
            </a:schemeClr>
          </a:solidFill>
        </p:spPr>
        <p:txBody>
          <a:bodyPr>
            <a:normAutofit fontScale="92500"/>
          </a:bodyPr>
          <a:lstStyle/>
          <a:p>
            <a:r>
              <a:rPr lang="uk-UA" b="1" dirty="0" smtClean="0"/>
              <a:t>Структура суспільства  </a:t>
            </a:r>
            <a:r>
              <a:rPr lang="uk-UA" dirty="0" smtClean="0"/>
              <a:t>-  наявність у ньому відмінних за правами, майновим становищем та іншими ознаками груп людей. 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  <a:prstGeom prst="ribbon2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Словник: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  <a:prstGeom prst="verticalScroll">
            <a:avLst/>
          </a:prstGeom>
          <a:solidFill>
            <a:schemeClr val="bg2">
              <a:lumMod val="50000"/>
            </a:schemeClr>
          </a:solidFill>
        </p:spPr>
        <p:txBody>
          <a:bodyPr>
            <a:normAutofit fontScale="92500"/>
          </a:bodyPr>
          <a:lstStyle/>
          <a:p>
            <a:r>
              <a:rPr lang="uk-UA" b="1" dirty="0" smtClean="0"/>
              <a:t>Стани</a:t>
            </a:r>
            <a:r>
              <a:rPr lang="uk-UA" dirty="0" smtClean="0"/>
              <a:t> – великі групи людей, які мають однакові права та </a:t>
            </a:r>
            <a:r>
              <a:rPr lang="uk-UA" dirty="0" err="1" smtClean="0"/>
              <a:t>обов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язки</a:t>
            </a:r>
            <a:r>
              <a:rPr lang="uk-UA" dirty="0" smtClean="0"/>
              <a:t>, відмінні для різних станів, що передаються у спадок.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b="1" dirty="0" smtClean="0"/>
              <a:t>Теорія трьох станів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914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3050"/>
            <a:ext cx="3286001" cy="1162050"/>
          </a:xfrm>
        </p:spPr>
        <p:txBody>
          <a:bodyPr>
            <a:normAutofit fontScale="90000"/>
          </a:bodyPr>
          <a:lstStyle/>
          <a:p>
            <a:r>
              <a:rPr lang="uk-UA" sz="4000" dirty="0" smtClean="0"/>
              <a:t>Духівництво</a:t>
            </a:r>
            <a:endParaRPr lang="en-US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568950" cy="658495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Середньовіччі</a:t>
            </a:r>
            <a:r>
              <a:rPr lang="ru-RU" dirty="0" smtClean="0"/>
              <a:t> люди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глибоко</a:t>
            </a:r>
            <a:r>
              <a:rPr lang="ru-RU" dirty="0" smtClean="0"/>
              <a:t> </a:t>
            </a:r>
            <a:r>
              <a:rPr lang="ru-RU" dirty="0" err="1" smtClean="0"/>
              <a:t>віруючими</a:t>
            </a:r>
            <a:r>
              <a:rPr lang="ru-RU" dirty="0" smtClean="0"/>
              <a:t>, </a:t>
            </a:r>
            <a:r>
              <a:rPr lang="ru-RU" dirty="0" err="1" smtClean="0"/>
              <a:t>церква</a:t>
            </a:r>
            <a:r>
              <a:rPr lang="ru-RU" dirty="0" smtClean="0"/>
              <a:t> </a:t>
            </a:r>
            <a:r>
              <a:rPr lang="ru-RU" dirty="0" err="1" smtClean="0"/>
              <a:t>відігравала</a:t>
            </a:r>
            <a:r>
              <a:rPr lang="ru-RU" dirty="0" smtClean="0"/>
              <a:t> </a:t>
            </a:r>
            <a:r>
              <a:rPr lang="ru-RU" dirty="0" err="1" smtClean="0"/>
              <a:t>ключову</a:t>
            </a:r>
            <a:r>
              <a:rPr lang="ru-RU" dirty="0" smtClean="0"/>
              <a:t> роль у  </a:t>
            </a:r>
            <a:r>
              <a:rPr lang="ru-RU" dirty="0" err="1" smtClean="0"/>
              <a:t>суспільстві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Обов’язки</a:t>
            </a:r>
            <a:r>
              <a:rPr lang="ru-RU" dirty="0" smtClean="0"/>
              <a:t> </a:t>
            </a:r>
            <a:r>
              <a:rPr lang="ru-RU" dirty="0" err="1" smtClean="0"/>
              <a:t>духівництва</a:t>
            </a:r>
            <a:r>
              <a:rPr lang="ru-RU" dirty="0" smtClean="0"/>
              <a:t> </a:t>
            </a:r>
            <a:r>
              <a:rPr lang="ru-RU" dirty="0" err="1" smtClean="0"/>
              <a:t>полягали</a:t>
            </a:r>
            <a:r>
              <a:rPr lang="ru-RU" dirty="0" smtClean="0"/>
              <a:t> в тому,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замолювати</a:t>
            </a:r>
            <a:r>
              <a:rPr lang="ru-RU" dirty="0" smtClean="0"/>
              <a:t> </a:t>
            </a:r>
            <a:r>
              <a:rPr lang="ru-RU" dirty="0" err="1" smtClean="0"/>
              <a:t>гріхи</a:t>
            </a:r>
            <a:r>
              <a:rPr lang="ru-RU" dirty="0" smtClean="0"/>
              <a:t> </a:t>
            </a:r>
            <a:r>
              <a:rPr lang="ru-RU" dirty="0" err="1" smtClean="0"/>
              <a:t>християн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допомагати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вести </a:t>
            </a:r>
            <a:r>
              <a:rPr lang="ru-RU" dirty="0" err="1" smtClean="0"/>
              <a:t>праведне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Верхівка</a:t>
            </a:r>
            <a:r>
              <a:rPr lang="ru-RU" dirty="0" smtClean="0"/>
              <a:t> </a:t>
            </a:r>
            <a:r>
              <a:rPr lang="ru-RU" dirty="0" err="1" smtClean="0"/>
              <a:t>католицького</a:t>
            </a:r>
            <a:r>
              <a:rPr lang="ru-RU" dirty="0" smtClean="0"/>
              <a:t> </a:t>
            </a:r>
            <a:r>
              <a:rPr lang="ru-RU" dirty="0" err="1" smtClean="0"/>
              <a:t>духівництва</a:t>
            </a:r>
            <a:r>
              <a:rPr lang="ru-RU" dirty="0" smtClean="0"/>
              <a:t> та </a:t>
            </a:r>
            <a:r>
              <a:rPr lang="ru-RU" dirty="0" err="1" smtClean="0"/>
              <a:t>монастирі</a:t>
            </a:r>
            <a:r>
              <a:rPr lang="ru-RU" dirty="0" smtClean="0"/>
              <a:t> </a:t>
            </a:r>
            <a:r>
              <a:rPr lang="ru-RU" dirty="0" err="1" smtClean="0"/>
              <a:t>перетворилися</a:t>
            </a:r>
            <a:r>
              <a:rPr lang="ru-RU" dirty="0" smtClean="0"/>
              <a:t> на </a:t>
            </a:r>
            <a:r>
              <a:rPr lang="ru-RU" dirty="0" err="1" smtClean="0"/>
              <a:t>церковних</a:t>
            </a:r>
            <a:r>
              <a:rPr lang="ru-RU" dirty="0" smtClean="0"/>
              <a:t> </a:t>
            </a:r>
            <a:r>
              <a:rPr lang="ru-RU" dirty="0" err="1" smtClean="0"/>
              <a:t>феодалів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Духовенство почало </a:t>
            </a:r>
            <a:r>
              <a:rPr lang="ru-RU" dirty="0" err="1" smtClean="0"/>
              <a:t>втручатися</a:t>
            </a:r>
            <a:r>
              <a:rPr lang="ru-RU" dirty="0" smtClean="0"/>
              <a:t> в </a:t>
            </a:r>
            <a:r>
              <a:rPr lang="ru-RU" dirty="0" err="1" smtClean="0"/>
              <a:t>політичні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err="1" smtClean="0"/>
              <a:t>підпорядкованих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Рисунок 4" descr="https://disted.edu.vn.ua/media/images/alex_s61/istoria7/sered_susp/2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3419872" cy="36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32656"/>
            <a:ext cx="4040188" cy="1842219"/>
          </a:xfrm>
        </p:spPr>
        <p:txBody>
          <a:bodyPr>
            <a:normAutofit/>
          </a:bodyPr>
          <a:lstStyle/>
          <a:p>
            <a:r>
              <a:rPr lang="uk-UA" sz="3200" dirty="0" err="1" smtClean="0"/>
              <a:t>“Біле”</a:t>
            </a:r>
            <a:r>
              <a:rPr lang="uk-UA" sz="3200" dirty="0" smtClean="0"/>
              <a:t> духівництво – </a:t>
            </a:r>
            <a:r>
              <a:rPr lang="uk-UA" sz="3200" b="0" dirty="0" smtClean="0"/>
              <a:t>не давали </a:t>
            </a:r>
            <a:r>
              <a:rPr lang="uk-UA" sz="3200" b="0" dirty="0" err="1" smtClean="0"/>
              <a:t>монашої</a:t>
            </a:r>
            <a:r>
              <a:rPr lang="uk-UA" sz="3200" b="0" dirty="0" smtClean="0"/>
              <a:t> обітниці.</a:t>
            </a:r>
            <a:endParaRPr lang="en-US" sz="3200" b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332656"/>
            <a:ext cx="4041775" cy="1842219"/>
          </a:xfrm>
        </p:spPr>
        <p:txBody>
          <a:bodyPr>
            <a:normAutofit/>
          </a:bodyPr>
          <a:lstStyle/>
          <a:p>
            <a:r>
              <a:rPr lang="uk-UA" sz="3200" dirty="0" err="1" smtClean="0"/>
              <a:t>“Чорне”</a:t>
            </a:r>
            <a:r>
              <a:rPr lang="uk-UA" sz="3200" dirty="0" smtClean="0"/>
              <a:t> духівництво – </a:t>
            </a:r>
            <a:r>
              <a:rPr lang="uk-UA" sz="3200" b="0" dirty="0" smtClean="0"/>
              <a:t>монахи.</a:t>
            </a:r>
            <a:endParaRPr lang="en-US" sz="3200" b="0" dirty="0"/>
          </a:p>
        </p:txBody>
      </p:sp>
      <p:pic>
        <p:nvPicPr>
          <p:cNvPr id="7" name="Содержимое 6" descr="Пов’язане зображення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492896"/>
            <a:ext cx="5004048" cy="29523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Содержимое 7" descr="https://history.vn.ua/pidruchniki/dyachkov-2015-vs-7-class/dyachkov-2015-vs-7-class.files/image067.jpg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04864"/>
            <a:ext cx="3923928" cy="4176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396</TotalTime>
  <Words>585</Words>
  <Application>Microsoft Office PowerPoint</Application>
  <PresentationFormat>Экран (4:3)</PresentationFormat>
  <Paragraphs>84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Середньовічне європейське суспільство.</vt:lpstr>
      <vt:lpstr>План уроку:</vt:lpstr>
      <vt:lpstr>Причини виникнення нової структури суспільства.</vt:lpstr>
      <vt:lpstr>Словник:</vt:lpstr>
      <vt:lpstr>Феодальна драбина</vt:lpstr>
      <vt:lpstr>Словник:</vt:lpstr>
      <vt:lpstr>Теорія трьох станів</vt:lpstr>
      <vt:lpstr>Духівництво</vt:lpstr>
      <vt:lpstr>Слайд 9</vt:lpstr>
      <vt:lpstr> До ХІ ст. християнська церква була єдиною. </vt:lpstr>
      <vt:lpstr>Феодали</vt:lpstr>
      <vt:lpstr>Відносини між сеньйором і васалом</vt:lpstr>
      <vt:lpstr>“Васал мого васала – не мій васал”</vt:lpstr>
      <vt:lpstr>Селяни </vt:lpstr>
      <vt:lpstr>Словник:</vt:lpstr>
      <vt:lpstr>Закріплення нового матеріалу:</vt:lpstr>
      <vt:lpstr>Домашнє завдання: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Середньовічне європейське суспільство.</dc:title>
  <dc:creator>Laptop 4</dc:creator>
  <cp:lastModifiedBy>Laptop 4</cp:lastModifiedBy>
  <cp:revision>42</cp:revision>
  <dcterms:created xsi:type="dcterms:W3CDTF">2019-11-07T11:44:01Z</dcterms:created>
  <dcterms:modified xsi:type="dcterms:W3CDTF">2019-11-08T16:01:38Z</dcterms:modified>
</cp:coreProperties>
</file>