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0" r:id="rId6"/>
    <p:sldId id="259" r:id="rId7"/>
    <p:sldId id="262" r:id="rId8"/>
    <p:sldId id="271" r:id="rId9"/>
    <p:sldId id="273" r:id="rId10"/>
    <p:sldId id="261" r:id="rId11"/>
    <p:sldId id="270" r:id="rId12"/>
    <p:sldId id="263" r:id="rId13"/>
    <p:sldId id="274" r:id="rId14"/>
    <p:sldId id="266" r:id="rId15"/>
    <p:sldId id="265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512373"/>
    <a:srgbClr val="FF9999"/>
    <a:srgbClr val="E2D4E8"/>
    <a:srgbClr val="D6C1DF"/>
    <a:srgbClr val="DECDE5"/>
    <a:srgbClr val="F9CBFD"/>
    <a:srgbClr val="FFB7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07/relationships/hdphoto" Target="../media/hdphoto1.wdp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07/relationships/hdphoto" Target="../media/hdphoto1.wdp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FA41E-A381-4350-9BD9-7E38E1F28D6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AC01DE-CB71-4528-AE14-AEC9FD1FACA4}">
      <dgm:prSet phldrT="[Текст]" custT="1"/>
      <dgm:spPr>
        <a:solidFill>
          <a:srgbClr val="F9CBFD"/>
        </a:solidFill>
      </dgm:spPr>
      <dgm:t>
        <a:bodyPr/>
        <a:lstStyle/>
        <a:p>
          <a:r>
            <a:rPr lang="uk-UA" sz="2000" b="1" i="1" noProof="0" dirty="0" smtClean="0">
              <a:solidFill>
                <a:srgbClr val="512373"/>
              </a:solidFill>
            </a:rPr>
            <a:t>Взаємини дітей та батьків, необхідність домашнього затишку, любові для дитини.</a:t>
          </a:r>
          <a:endParaRPr lang="uk-UA" sz="2000" b="1" i="1" noProof="0" dirty="0">
            <a:solidFill>
              <a:srgbClr val="512373"/>
            </a:solidFill>
          </a:endParaRPr>
        </a:p>
      </dgm:t>
    </dgm:pt>
    <dgm:pt modelId="{A447C82B-A8F9-4F15-B421-033D1AEB5C1B}" type="parTrans" cxnId="{0FD9548E-FA81-4A14-ABF6-C89ABCBFEE2E}">
      <dgm:prSet/>
      <dgm:spPr/>
      <dgm:t>
        <a:bodyPr/>
        <a:lstStyle/>
        <a:p>
          <a:endParaRPr lang="ru-RU"/>
        </a:p>
      </dgm:t>
    </dgm:pt>
    <dgm:pt modelId="{1DCAA767-0262-4604-8DC9-15E9CF4FFBC1}" type="sibTrans" cxnId="{0FD9548E-FA81-4A14-ABF6-C89ABCBFEE2E}">
      <dgm:prSet/>
      <dgm:spPr/>
      <dgm:t>
        <a:bodyPr/>
        <a:lstStyle/>
        <a:p>
          <a:endParaRPr lang="ru-RU"/>
        </a:p>
      </dgm:t>
    </dgm:pt>
    <dgm:pt modelId="{05117702-796D-4B65-9A41-D4803EAD7200}">
      <dgm:prSet phldrT="[Текст]" custT="1"/>
      <dgm:spPr>
        <a:solidFill>
          <a:srgbClr val="F9CBFD"/>
        </a:solidFill>
      </dgm:spPr>
      <dgm:t>
        <a:bodyPr/>
        <a:lstStyle/>
        <a:p>
          <a:r>
            <a:rPr lang="uk-UA" sz="2000" b="1" i="1" noProof="0" dirty="0" smtClean="0">
              <a:solidFill>
                <a:srgbClr val="512373"/>
              </a:solidFill>
            </a:rPr>
            <a:t>Роль батьків у житті дитини.</a:t>
          </a:r>
          <a:endParaRPr lang="uk-UA" sz="2000" b="1" i="1" noProof="0" dirty="0">
            <a:solidFill>
              <a:srgbClr val="512373"/>
            </a:solidFill>
          </a:endParaRPr>
        </a:p>
      </dgm:t>
    </dgm:pt>
    <dgm:pt modelId="{FC3AC387-441A-48C4-AB8A-BEDCD3033696}" type="parTrans" cxnId="{10824BB7-765E-4C8D-A1C1-9BD039E7A252}">
      <dgm:prSet/>
      <dgm:spPr/>
      <dgm:t>
        <a:bodyPr/>
        <a:lstStyle/>
        <a:p>
          <a:endParaRPr lang="ru-RU"/>
        </a:p>
      </dgm:t>
    </dgm:pt>
    <dgm:pt modelId="{07A2DCE9-8056-42A0-8032-379269A29483}" type="sibTrans" cxnId="{10824BB7-765E-4C8D-A1C1-9BD039E7A252}">
      <dgm:prSet/>
      <dgm:spPr/>
      <dgm:t>
        <a:bodyPr/>
        <a:lstStyle/>
        <a:p>
          <a:endParaRPr lang="ru-RU"/>
        </a:p>
      </dgm:t>
    </dgm:pt>
    <dgm:pt modelId="{52379A51-9963-4F1E-9F63-8AEC38B15AFE}">
      <dgm:prSet phldrT="[Текст]" custT="1"/>
      <dgm:spPr>
        <a:solidFill>
          <a:srgbClr val="F9CBFD"/>
        </a:solidFill>
      </dgm:spPr>
      <dgm:t>
        <a:bodyPr/>
        <a:lstStyle/>
        <a:p>
          <a:r>
            <a:rPr lang="uk-UA" sz="2000" b="1" i="1" noProof="0" dirty="0" smtClean="0">
              <a:solidFill>
                <a:srgbClr val="512373"/>
              </a:solidFill>
            </a:rPr>
            <a:t>Материнська любов та піклування.</a:t>
          </a:r>
          <a:endParaRPr lang="uk-UA" sz="2000" b="1" i="1" noProof="0" dirty="0">
            <a:solidFill>
              <a:srgbClr val="512373"/>
            </a:solidFill>
          </a:endParaRPr>
        </a:p>
      </dgm:t>
    </dgm:pt>
    <dgm:pt modelId="{0AE4896D-3CBB-4F7C-8D3B-AEBCEC05F60A}" type="parTrans" cxnId="{4FF79961-FB50-4BAD-AA70-C9F7EBE1D66D}">
      <dgm:prSet/>
      <dgm:spPr/>
      <dgm:t>
        <a:bodyPr/>
        <a:lstStyle/>
        <a:p>
          <a:endParaRPr lang="ru-RU"/>
        </a:p>
      </dgm:t>
    </dgm:pt>
    <dgm:pt modelId="{AB352D81-9396-4288-93A2-D4EEDCE06D51}" type="sibTrans" cxnId="{4FF79961-FB50-4BAD-AA70-C9F7EBE1D66D}">
      <dgm:prSet/>
      <dgm:spPr/>
      <dgm:t>
        <a:bodyPr/>
        <a:lstStyle/>
        <a:p>
          <a:endParaRPr lang="ru-RU"/>
        </a:p>
      </dgm:t>
    </dgm:pt>
    <dgm:pt modelId="{673CD49D-25D6-4631-B293-A84E959E4996}">
      <dgm:prSet phldrT="[Текст]" custT="1"/>
      <dgm:spPr>
        <a:solidFill>
          <a:srgbClr val="F9CBFD"/>
        </a:solidFill>
      </dgm:spPr>
      <dgm:t>
        <a:bodyPr/>
        <a:lstStyle/>
        <a:p>
          <a:r>
            <a:rPr lang="uk-UA" sz="2000" b="1" i="1" noProof="0" dirty="0" smtClean="0">
              <a:solidFill>
                <a:srgbClr val="512373"/>
              </a:solidFill>
            </a:rPr>
            <a:t>Зображення світу дітей і світу дорослих.</a:t>
          </a:r>
          <a:endParaRPr lang="uk-UA" sz="2000" b="1" i="1" noProof="0" dirty="0">
            <a:solidFill>
              <a:srgbClr val="512373"/>
            </a:solidFill>
          </a:endParaRPr>
        </a:p>
      </dgm:t>
    </dgm:pt>
    <dgm:pt modelId="{F2389CAC-A714-4CBB-9463-21F6742FE460}" type="parTrans" cxnId="{13018975-39AF-4D64-AA7B-64574B4EFBA4}">
      <dgm:prSet/>
      <dgm:spPr/>
      <dgm:t>
        <a:bodyPr/>
        <a:lstStyle/>
        <a:p>
          <a:endParaRPr lang="ru-RU"/>
        </a:p>
      </dgm:t>
    </dgm:pt>
    <dgm:pt modelId="{797A4A6F-A2E5-49E4-BDAB-5845C813CD04}" type="sibTrans" cxnId="{13018975-39AF-4D64-AA7B-64574B4EFBA4}">
      <dgm:prSet/>
      <dgm:spPr/>
      <dgm:t>
        <a:bodyPr/>
        <a:lstStyle/>
        <a:p>
          <a:endParaRPr lang="ru-RU"/>
        </a:p>
      </dgm:t>
    </dgm:pt>
    <dgm:pt modelId="{283DC6A7-F930-4FCB-824A-1C25B5F91FE0}">
      <dgm:prSet phldrT="[Текст]" custT="1"/>
      <dgm:spPr>
        <a:solidFill>
          <a:srgbClr val="F9CBFD"/>
        </a:solidFill>
      </dgm:spPr>
      <dgm:t>
        <a:bodyPr/>
        <a:lstStyle/>
        <a:p>
          <a:r>
            <a:rPr lang="uk-UA" sz="2000" b="1" i="1" noProof="0" dirty="0" smtClean="0">
              <a:solidFill>
                <a:srgbClr val="512373"/>
              </a:solidFill>
            </a:rPr>
            <a:t>Зростання дитини, її взаємини з колективом.</a:t>
          </a:r>
          <a:endParaRPr lang="uk-UA" sz="2000" b="1" i="1" noProof="0" dirty="0">
            <a:solidFill>
              <a:srgbClr val="512373"/>
            </a:solidFill>
          </a:endParaRPr>
        </a:p>
      </dgm:t>
    </dgm:pt>
    <dgm:pt modelId="{90CF8BD1-27A3-4B6B-B9E4-6FB248C9BE36}" type="parTrans" cxnId="{41FA6CDA-0554-49F2-9C75-346465F36810}">
      <dgm:prSet/>
      <dgm:spPr/>
      <dgm:t>
        <a:bodyPr/>
        <a:lstStyle/>
        <a:p>
          <a:endParaRPr lang="ru-RU"/>
        </a:p>
      </dgm:t>
    </dgm:pt>
    <dgm:pt modelId="{BCC4F410-3CD5-40A5-85E0-B34E5F29A5A8}" type="sibTrans" cxnId="{41FA6CDA-0554-49F2-9C75-346465F36810}">
      <dgm:prSet/>
      <dgm:spPr/>
      <dgm:t>
        <a:bodyPr/>
        <a:lstStyle/>
        <a:p>
          <a:endParaRPr lang="ru-RU"/>
        </a:p>
      </dgm:t>
    </dgm:pt>
    <dgm:pt modelId="{22201D64-1785-4466-8DFE-5406066C4FA1}">
      <dgm:prSet phldrT="[Текст]" custT="1"/>
      <dgm:spPr>
        <a:solidFill>
          <a:srgbClr val="F9CBFD"/>
        </a:solidFill>
      </dgm:spPr>
      <dgm:t>
        <a:bodyPr/>
        <a:lstStyle/>
        <a:p>
          <a:r>
            <a:rPr lang="uk-UA" sz="2000" b="1" i="1" noProof="0" dirty="0" smtClean="0">
              <a:solidFill>
                <a:srgbClr val="512373"/>
              </a:solidFill>
            </a:rPr>
            <a:t>Права дитини (на друзів, повагу до себе, на любов).</a:t>
          </a:r>
          <a:endParaRPr lang="uk-UA" sz="2000" b="1" i="1" noProof="0" dirty="0">
            <a:solidFill>
              <a:srgbClr val="512373"/>
            </a:solidFill>
          </a:endParaRPr>
        </a:p>
      </dgm:t>
    </dgm:pt>
    <dgm:pt modelId="{106FF1D0-B9AB-4382-860C-A7CB981D5531}" type="parTrans" cxnId="{D5AFBA79-7FFE-47AB-95B3-C416C6B95BB5}">
      <dgm:prSet/>
      <dgm:spPr/>
      <dgm:t>
        <a:bodyPr/>
        <a:lstStyle/>
        <a:p>
          <a:endParaRPr lang="ru-RU"/>
        </a:p>
      </dgm:t>
    </dgm:pt>
    <dgm:pt modelId="{0650A9F4-9FBD-40E7-A683-C7E7B262136C}" type="sibTrans" cxnId="{D5AFBA79-7FFE-47AB-95B3-C416C6B95BB5}">
      <dgm:prSet/>
      <dgm:spPr/>
      <dgm:t>
        <a:bodyPr/>
        <a:lstStyle/>
        <a:p>
          <a:endParaRPr lang="ru-RU"/>
        </a:p>
      </dgm:t>
    </dgm:pt>
    <dgm:pt modelId="{E5630BE3-C19D-4B9E-AF8D-3B7F93929CBC}">
      <dgm:prSet phldrT="[Текст]" custT="1"/>
      <dgm:spPr>
        <a:solidFill>
          <a:srgbClr val="F9CBFD"/>
        </a:solidFill>
      </dgm:spPr>
      <dgm:t>
        <a:bodyPr/>
        <a:lstStyle/>
        <a:p>
          <a:r>
            <a:rPr lang="uk-UA" sz="2000" b="1" i="1" noProof="0" dirty="0" smtClean="0">
              <a:solidFill>
                <a:srgbClr val="512373"/>
              </a:solidFill>
            </a:rPr>
            <a:t>Утвердження моральних цінностей (добро, милосердя, дружба, любов, взаємодопомога, гармонія з природою</a:t>
          </a:r>
          <a:r>
            <a:rPr lang="uk-UA" sz="1400" noProof="0" dirty="0" smtClean="0"/>
            <a:t>). </a:t>
          </a:r>
          <a:endParaRPr lang="uk-UA" sz="1400" noProof="0" dirty="0"/>
        </a:p>
      </dgm:t>
    </dgm:pt>
    <dgm:pt modelId="{2F8927DB-9C64-4AC2-86F1-5F684D8CD0B6}" type="parTrans" cxnId="{CD83FE06-0F8B-499C-8356-E3A41C47FEDE}">
      <dgm:prSet/>
      <dgm:spPr/>
      <dgm:t>
        <a:bodyPr/>
        <a:lstStyle/>
        <a:p>
          <a:endParaRPr lang="ru-RU"/>
        </a:p>
      </dgm:t>
    </dgm:pt>
    <dgm:pt modelId="{E1930215-30AA-4297-AD58-B0F0F5596AB1}" type="sibTrans" cxnId="{CD83FE06-0F8B-499C-8356-E3A41C47FEDE}">
      <dgm:prSet/>
      <dgm:spPr/>
      <dgm:t>
        <a:bodyPr/>
        <a:lstStyle/>
        <a:p>
          <a:endParaRPr lang="ru-RU"/>
        </a:p>
      </dgm:t>
    </dgm:pt>
    <dgm:pt modelId="{3E6F9051-06D3-429F-9C48-EEB358533A74}" type="pres">
      <dgm:prSet presAssocID="{B28FA41E-A381-4350-9BD9-7E38E1F28D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8B8F69-0327-4F23-9A4C-3FF5D53E73B6}" type="pres">
      <dgm:prSet presAssocID="{86AC01DE-CB71-4528-AE14-AEC9FD1FACA4}" presName="comp" presStyleCnt="0"/>
      <dgm:spPr/>
    </dgm:pt>
    <dgm:pt modelId="{5DB76E48-6C3C-4060-AF8A-94C1F378B2DC}" type="pres">
      <dgm:prSet presAssocID="{86AC01DE-CB71-4528-AE14-AEC9FD1FACA4}" presName="box" presStyleLbl="node1" presStyleIdx="0" presStyleCnt="7"/>
      <dgm:spPr/>
      <dgm:t>
        <a:bodyPr/>
        <a:lstStyle/>
        <a:p>
          <a:endParaRPr lang="ru-RU"/>
        </a:p>
      </dgm:t>
    </dgm:pt>
    <dgm:pt modelId="{C1F0F4FE-EE9B-41AE-A3E4-20561C367895}" type="pres">
      <dgm:prSet presAssocID="{86AC01DE-CB71-4528-AE14-AEC9FD1FACA4}" presName="img" presStyleLbl="fgImgPlace1" presStyleIdx="0" presStyleCnt="7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7030A0"/>
          </a:solidFill>
        </a:ln>
      </dgm:spPr>
    </dgm:pt>
    <dgm:pt modelId="{AEFC6B63-A7A8-4F1F-8EAF-B8DD11FFF7E1}" type="pres">
      <dgm:prSet presAssocID="{86AC01DE-CB71-4528-AE14-AEC9FD1FACA4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F9CF6-DB8F-4012-99A4-DAD1AEB7C3B8}" type="pres">
      <dgm:prSet presAssocID="{1DCAA767-0262-4604-8DC9-15E9CF4FFBC1}" presName="spacer" presStyleCnt="0"/>
      <dgm:spPr/>
    </dgm:pt>
    <dgm:pt modelId="{F5A8894D-FF2E-426E-8886-EC2D2D03D9B2}" type="pres">
      <dgm:prSet presAssocID="{05117702-796D-4B65-9A41-D4803EAD7200}" presName="comp" presStyleCnt="0"/>
      <dgm:spPr/>
    </dgm:pt>
    <dgm:pt modelId="{97C84400-B56C-46F2-A9B4-A1A975A5BA1C}" type="pres">
      <dgm:prSet presAssocID="{05117702-796D-4B65-9A41-D4803EAD7200}" presName="box" presStyleLbl="node1" presStyleIdx="1" presStyleCnt="7"/>
      <dgm:spPr/>
      <dgm:t>
        <a:bodyPr/>
        <a:lstStyle/>
        <a:p>
          <a:endParaRPr lang="ru-RU"/>
        </a:p>
      </dgm:t>
    </dgm:pt>
    <dgm:pt modelId="{32B2EC7F-C31D-46D2-AE66-4E9FFB0BE835}" type="pres">
      <dgm:prSet presAssocID="{05117702-796D-4B65-9A41-D4803EAD7200}" presName="img" presStyleLbl="fgImgPlace1" presStyleIdx="1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7030A0"/>
          </a:solidFill>
        </a:ln>
      </dgm:spPr>
    </dgm:pt>
    <dgm:pt modelId="{1066D69A-7957-4C98-B427-48DBEA978F58}" type="pres">
      <dgm:prSet presAssocID="{05117702-796D-4B65-9A41-D4803EAD7200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C591A-ABD8-4CD1-8B97-3FD6E52D3B02}" type="pres">
      <dgm:prSet presAssocID="{07A2DCE9-8056-42A0-8032-379269A29483}" presName="spacer" presStyleCnt="0"/>
      <dgm:spPr/>
    </dgm:pt>
    <dgm:pt modelId="{549BF8EE-A352-49C5-BFDD-6A90DC5CC066}" type="pres">
      <dgm:prSet presAssocID="{52379A51-9963-4F1E-9F63-8AEC38B15AFE}" presName="comp" presStyleCnt="0"/>
      <dgm:spPr/>
    </dgm:pt>
    <dgm:pt modelId="{445BB459-2DEB-4B69-84DB-C079F264044E}" type="pres">
      <dgm:prSet presAssocID="{52379A51-9963-4F1E-9F63-8AEC38B15AFE}" presName="box" presStyleLbl="node1" presStyleIdx="2" presStyleCnt="7"/>
      <dgm:spPr/>
      <dgm:t>
        <a:bodyPr/>
        <a:lstStyle/>
        <a:p>
          <a:endParaRPr lang="ru-RU"/>
        </a:p>
      </dgm:t>
    </dgm:pt>
    <dgm:pt modelId="{D09FE1C5-FA4D-4088-8A52-BA085CD5F3F2}" type="pres">
      <dgm:prSet presAssocID="{52379A51-9963-4F1E-9F63-8AEC38B15AFE}" presName="img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7030A0"/>
          </a:solidFill>
        </a:ln>
      </dgm:spPr>
    </dgm:pt>
    <dgm:pt modelId="{70D287FC-AE50-42FF-824D-99A6BA35D4A1}" type="pres">
      <dgm:prSet presAssocID="{52379A51-9963-4F1E-9F63-8AEC38B15AFE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0298B-E481-4A1C-BF7E-F4D614F066A2}" type="pres">
      <dgm:prSet presAssocID="{AB352D81-9396-4288-93A2-D4EEDCE06D51}" presName="spacer" presStyleCnt="0"/>
      <dgm:spPr/>
    </dgm:pt>
    <dgm:pt modelId="{5331369F-26CF-4680-9F92-DBF75D51FA5C}" type="pres">
      <dgm:prSet presAssocID="{673CD49D-25D6-4631-B293-A84E959E4996}" presName="comp" presStyleCnt="0"/>
      <dgm:spPr/>
    </dgm:pt>
    <dgm:pt modelId="{3858B1E2-9E69-49BD-AA84-9D3A436CB914}" type="pres">
      <dgm:prSet presAssocID="{673CD49D-25D6-4631-B293-A84E959E4996}" presName="box" presStyleLbl="node1" presStyleIdx="3" presStyleCnt="7"/>
      <dgm:spPr/>
      <dgm:t>
        <a:bodyPr/>
        <a:lstStyle/>
        <a:p>
          <a:endParaRPr lang="ru-RU"/>
        </a:p>
      </dgm:t>
    </dgm:pt>
    <dgm:pt modelId="{FEDBD0B3-6D8F-4C02-A216-FAD2B9C66272}" type="pres">
      <dgm:prSet presAssocID="{673CD49D-25D6-4631-B293-A84E959E4996}" presName="img" presStyleLbl="fgImgPlace1" presStyleIdx="3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7030A0"/>
          </a:solidFill>
        </a:ln>
      </dgm:spPr>
    </dgm:pt>
    <dgm:pt modelId="{A465885F-026E-48D4-88CD-EC41380F27BD}" type="pres">
      <dgm:prSet presAssocID="{673CD49D-25D6-4631-B293-A84E959E4996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89883-70E1-43E2-8C33-FFEBE985D4A9}" type="pres">
      <dgm:prSet presAssocID="{797A4A6F-A2E5-49E4-BDAB-5845C813CD04}" presName="spacer" presStyleCnt="0"/>
      <dgm:spPr/>
    </dgm:pt>
    <dgm:pt modelId="{278CD5DE-D3A3-4D2A-8C02-5EFFC6CFCFEF}" type="pres">
      <dgm:prSet presAssocID="{283DC6A7-F930-4FCB-824A-1C25B5F91FE0}" presName="comp" presStyleCnt="0"/>
      <dgm:spPr/>
    </dgm:pt>
    <dgm:pt modelId="{D8CE7569-7C21-4C84-B6F3-4105174C8F4C}" type="pres">
      <dgm:prSet presAssocID="{283DC6A7-F930-4FCB-824A-1C25B5F91FE0}" presName="box" presStyleLbl="node1" presStyleIdx="4" presStyleCnt="7"/>
      <dgm:spPr/>
      <dgm:t>
        <a:bodyPr/>
        <a:lstStyle/>
        <a:p>
          <a:endParaRPr lang="ru-RU"/>
        </a:p>
      </dgm:t>
    </dgm:pt>
    <dgm:pt modelId="{02062A7A-7CDD-4196-8F05-264CBEEA2669}" type="pres">
      <dgm:prSet presAssocID="{283DC6A7-F930-4FCB-824A-1C25B5F91FE0}" presName="img" presStyleLbl="fgImgPlace1" presStyleIdx="4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7030A0"/>
          </a:solidFill>
        </a:ln>
      </dgm:spPr>
    </dgm:pt>
    <dgm:pt modelId="{8443A1D8-6E56-4ECB-A1E7-9655D0B2F02D}" type="pres">
      <dgm:prSet presAssocID="{283DC6A7-F930-4FCB-824A-1C25B5F91FE0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1EB93-CDB7-4CFA-95BA-48618FFC1555}" type="pres">
      <dgm:prSet presAssocID="{BCC4F410-3CD5-40A5-85E0-B34E5F29A5A8}" presName="spacer" presStyleCnt="0"/>
      <dgm:spPr/>
    </dgm:pt>
    <dgm:pt modelId="{A474757A-E545-47E7-95BA-FE59A5EF7E8A}" type="pres">
      <dgm:prSet presAssocID="{22201D64-1785-4466-8DFE-5406066C4FA1}" presName="comp" presStyleCnt="0"/>
      <dgm:spPr/>
    </dgm:pt>
    <dgm:pt modelId="{4B7DD8AD-5821-457E-9C44-68E183DA6CF8}" type="pres">
      <dgm:prSet presAssocID="{22201D64-1785-4466-8DFE-5406066C4FA1}" presName="box" presStyleLbl="node1" presStyleIdx="5" presStyleCnt="7"/>
      <dgm:spPr/>
      <dgm:t>
        <a:bodyPr/>
        <a:lstStyle/>
        <a:p>
          <a:endParaRPr lang="ru-RU"/>
        </a:p>
      </dgm:t>
    </dgm:pt>
    <dgm:pt modelId="{67ED36A8-55DA-4993-83C9-C783114B7274}" type="pres">
      <dgm:prSet presAssocID="{22201D64-1785-4466-8DFE-5406066C4FA1}" presName="img" presStyleLbl="fgImgPlace1" presStyleIdx="5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7030A0"/>
          </a:solidFill>
        </a:ln>
      </dgm:spPr>
    </dgm:pt>
    <dgm:pt modelId="{879328B5-DD4C-4124-A855-C703DF9A5E55}" type="pres">
      <dgm:prSet presAssocID="{22201D64-1785-4466-8DFE-5406066C4FA1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97044-7C34-4D98-8EA8-A724F513E7F8}" type="pres">
      <dgm:prSet presAssocID="{0650A9F4-9FBD-40E7-A683-C7E7B262136C}" presName="spacer" presStyleCnt="0"/>
      <dgm:spPr/>
    </dgm:pt>
    <dgm:pt modelId="{7ACC90AB-E824-44AA-98DD-5DAAFE23406C}" type="pres">
      <dgm:prSet presAssocID="{E5630BE3-C19D-4B9E-AF8D-3B7F93929CBC}" presName="comp" presStyleCnt="0"/>
      <dgm:spPr/>
    </dgm:pt>
    <dgm:pt modelId="{DB178FA0-50AC-403C-9956-C3FD5A87D975}" type="pres">
      <dgm:prSet presAssocID="{E5630BE3-C19D-4B9E-AF8D-3B7F93929CBC}" presName="box" presStyleLbl="node1" presStyleIdx="6" presStyleCnt="7"/>
      <dgm:spPr/>
      <dgm:t>
        <a:bodyPr/>
        <a:lstStyle/>
        <a:p>
          <a:endParaRPr lang="ru-RU"/>
        </a:p>
      </dgm:t>
    </dgm:pt>
    <dgm:pt modelId="{0B177C62-15DE-48C9-B48E-9B34CF305121}" type="pres">
      <dgm:prSet presAssocID="{E5630BE3-C19D-4B9E-AF8D-3B7F93929CBC}" presName="img" presStyleLbl="fgImgPlace1" presStyleIdx="6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7030A0"/>
          </a:solidFill>
        </a:ln>
      </dgm:spPr>
    </dgm:pt>
    <dgm:pt modelId="{F2F4D33C-5D6D-4767-B0BD-C3F3BBB6558D}" type="pres">
      <dgm:prSet presAssocID="{E5630BE3-C19D-4B9E-AF8D-3B7F93929CBC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F79961-FB50-4BAD-AA70-C9F7EBE1D66D}" srcId="{B28FA41E-A381-4350-9BD9-7E38E1F28D6D}" destId="{52379A51-9963-4F1E-9F63-8AEC38B15AFE}" srcOrd="2" destOrd="0" parTransId="{0AE4896D-3CBB-4F7C-8D3B-AEBCEC05F60A}" sibTransId="{AB352D81-9396-4288-93A2-D4EEDCE06D51}"/>
    <dgm:cxn modelId="{51B86BEF-E035-444E-896D-0F68D47C1BB9}" type="presOf" srcId="{673CD49D-25D6-4631-B293-A84E959E4996}" destId="{3858B1E2-9E69-49BD-AA84-9D3A436CB914}" srcOrd="0" destOrd="0" presId="urn:microsoft.com/office/officeart/2005/8/layout/vList4"/>
    <dgm:cxn modelId="{41FA6CDA-0554-49F2-9C75-346465F36810}" srcId="{B28FA41E-A381-4350-9BD9-7E38E1F28D6D}" destId="{283DC6A7-F930-4FCB-824A-1C25B5F91FE0}" srcOrd="4" destOrd="0" parTransId="{90CF8BD1-27A3-4B6B-B9E4-6FB248C9BE36}" sibTransId="{BCC4F410-3CD5-40A5-85E0-B34E5F29A5A8}"/>
    <dgm:cxn modelId="{62B96B21-8D99-4317-A308-934D848F1EA1}" type="presOf" srcId="{283DC6A7-F930-4FCB-824A-1C25B5F91FE0}" destId="{8443A1D8-6E56-4ECB-A1E7-9655D0B2F02D}" srcOrd="1" destOrd="0" presId="urn:microsoft.com/office/officeart/2005/8/layout/vList4"/>
    <dgm:cxn modelId="{13018975-39AF-4D64-AA7B-64574B4EFBA4}" srcId="{B28FA41E-A381-4350-9BD9-7E38E1F28D6D}" destId="{673CD49D-25D6-4631-B293-A84E959E4996}" srcOrd="3" destOrd="0" parTransId="{F2389CAC-A714-4CBB-9463-21F6742FE460}" sibTransId="{797A4A6F-A2E5-49E4-BDAB-5845C813CD04}"/>
    <dgm:cxn modelId="{796B05C8-743D-412F-92FE-9284F91C365D}" type="presOf" srcId="{E5630BE3-C19D-4B9E-AF8D-3B7F93929CBC}" destId="{DB178FA0-50AC-403C-9956-C3FD5A87D975}" srcOrd="0" destOrd="0" presId="urn:microsoft.com/office/officeart/2005/8/layout/vList4"/>
    <dgm:cxn modelId="{CB54E054-732F-4FE6-BD9A-0D7A558EC0D9}" type="presOf" srcId="{B28FA41E-A381-4350-9BD9-7E38E1F28D6D}" destId="{3E6F9051-06D3-429F-9C48-EEB358533A74}" srcOrd="0" destOrd="0" presId="urn:microsoft.com/office/officeart/2005/8/layout/vList4"/>
    <dgm:cxn modelId="{C7A7982C-B490-47A5-8D83-557DFDF77B34}" type="presOf" srcId="{22201D64-1785-4466-8DFE-5406066C4FA1}" destId="{4B7DD8AD-5821-457E-9C44-68E183DA6CF8}" srcOrd="0" destOrd="0" presId="urn:microsoft.com/office/officeart/2005/8/layout/vList4"/>
    <dgm:cxn modelId="{0FD9548E-FA81-4A14-ABF6-C89ABCBFEE2E}" srcId="{B28FA41E-A381-4350-9BD9-7E38E1F28D6D}" destId="{86AC01DE-CB71-4528-AE14-AEC9FD1FACA4}" srcOrd="0" destOrd="0" parTransId="{A447C82B-A8F9-4F15-B421-033D1AEB5C1B}" sibTransId="{1DCAA767-0262-4604-8DC9-15E9CF4FFBC1}"/>
    <dgm:cxn modelId="{F8FED9B6-F5FA-47CB-B5F9-DFD571202A7A}" type="presOf" srcId="{283DC6A7-F930-4FCB-824A-1C25B5F91FE0}" destId="{D8CE7569-7C21-4C84-B6F3-4105174C8F4C}" srcOrd="0" destOrd="0" presId="urn:microsoft.com/office/officeart/2005/8/layout/vList4"/>
    <dgm:cxn modelId="{3BB16189-BCE4-4DCD-83FC-49DC4D2C53F4}" type="presOf" srcId="{22201D64-1785-4466-8DFE-5406066C4FA1}" destId="{879328B5-DD4C-4124-A855-C703DF9A5E55}" srcOrd="1" destOrd="0" presId="urn:microsoft.com/office/officeart/2005/8/layout/vList4"/>
    <dgm:cxn modelId="{7FA49AAC-4317-4A83-86F8-E3B5500B258C}" type="presOf" srcId="{86AC01DE-CB71-4528-AE14-AEC9FD1FACA4}" destId="{5DB76E48-6C3C-4060-AF8A-94C1F378B2DC}" srcOrd="0" destOrd="0" presId="urn:microsoft.com/office/officeart/2005/8/layout/vList4"/>
    <dgm:cxn modelId="{F8442B3D-1DEA-4C8B-9DF2-68BADE925C94}" type="presOf" srcId="{86AC01DE-CB71-4528-AE14-AEC9FD1FACA4}" destId="{AEFC6B63-A7A8-4F1F-8EAF-B8DD11FFF7E1}" srcOrd="1" destOrd="0" presId="urn:microsoft.com/office/officeart/2005/8/layout/vList4"/>
    <dgm:cxn modelId="{1DB4B072-995B-4CC1-A468-766A441A1053}" type="presOf" srcId="{05117702-796D-4B65-9A41-D4803EAD7200}" destId="{1066D69A-7957-4C98-B427-48DBEA978F58}" srcOrd="1" destOrd="0" presId="urn:microsoft.com/office/officeart/2005/8/layout/vList4"/>
    <dgm:cxn modelId="{0CC90058-F680-468A-B395-4AF7B7E00DA7}" type="presOf" srcId="{673CD49D-25D6-4631-B293-A84E959E4996}" destId="{A465885F-026E-48D4-88CD-EC41380F27BD}" srcOrd="1" destOrd="0" presId="urn:microsoft.com/office/officeart/2005/8/layout/vList4"/>
    <dgm:cxn modelId="{216E6E5F-4C95-4747-B3D3-348E041533A6}" type="presOf" srcId="{52379A51-9963-4F1E-9F63-8AEC38B15AFE}" destId="{70D287FC-AE50-42FF-824D-99A6BA35D4A1}" srcOrd="1" destOrd="0" presId="urn:microsoft.com/office/officeart/2005/8/layout/vList4"/>
    <dgm:cxn modelId="{10824BB7-765E-4C8D-A1C1-9BD039E7A252}" srcId="{B28FA41E-A381-4350-9BD9-7E38E1F28D6D}" destId="{05117702-796D-4B65-9A41-D4803EAD7200}" srcOrd="1" destOrd="0" parTransId="{FC3AC387-441A-48C4-AB8A-BEDCD3033696}" sibTransId="{07A2DCE9-8056-42A0-8032-379269A29483}"/>
    <dgm:cxn modelId="{51F12467-95C3-4237-913A-3DED6B74BE9B}" type="presOf" srcId="{E5630BE3-C19D-4B9E-AF8D-3B7F93929CBC}" destId="{F2F4D33C-5D6D-4767-B0BD-C3F3BBB6558D}" srcOrd="1" destOrd="0" presId="urn:microsoft.com/office/officeart/2005/8/layout/vList4"/>
    <dgm:cxn modelId="{AA3985CF-01CB-4A60-91D4-6EE763F290CD}" type="presOf" srcId="{05117702-796D-4B65-9A41-D4803EAD7200}" destId="{97C84400-B56C-46F2-A9B4-A1A975A5BA1C}" srcOrd="0" destOrd="0" presId="urn:microsoft.com/office/officeart/2005/8/layout/vList4"/>
    <dgm:cxn modelId="{D5AFBA79-7FFE-47AB-95B3-C416C6B95BB5}" srcId="{B28FA41E-A381-4350-9BD9-7E38E1F28D6D}" destId="{22201D64-1785-4466-8DFE-5406066C4FA1}" srcOrd="5" destOrd="0" parTransId="{106FF1D0-B9AB-4382-860C-A7CB981D5531}" sibTransId="{0650A9F4-9FBD-40E7-A683-C7E7B262136C}"/>
    <dgm:cxn modelId="{CD83FE06-0F8B-499C-8356-E3A41C47FEDE}" srcId="{B28FA41E-A381-4350-9BD9-7E38E1F28D6D}" destId="{E5630BE3-C19D-4B9E-AF8D-3B7F93929CBC}" srcOrd="6" destOrd="0" parTransId="{2F8927DB-9C64-4AC2-86F1-5F684D8CD0B6}" sibTransId="{E1930215-30AA-4297-AD58-B0F0F5596AB1}"/>
    <dgm:cxn modelId="{2EC9C75F-C6C5-4DED-873A-AAB577C5CE9E}" type="presOf" srcId="{52379A51-9963-4F1E-9F63-8AEC38B15AFE}" destId="{445BB459-2DEB-4B69-84DB-C079F264044E}" srcOrd="0" destOrd="0" presId="urn:microsoft.com/office/officeart/2005/8/layout/vList4"/>
    <dgm:cxn modelId="{C6D16038-554E-4D0F-9214-F60AE4A00569}" type="presParOf" srcId="{3E6F9051-06D3-429F-9C48-EEB358533A74}" destId="{228B8F69-0327-4F23-9A4C-3FF5D53E73B6}" srcOrd="0" destOrd="0" presId="urn:microsoft.com/office/officeart/2005/8/layout/vList4"/>
    <dgm:cxn modelId="{89748FF0-AE88-46F1-8691-2DBF8041A8E5}" type="presParOf" srcId="{228B8F69-0327-4F23-9A4C-3FF5D53E73B6}" destId="{5DB76E48-6C3C-4060-AF8A-94C1F378B2DC}" srcOrd="0" destOrd="0" presId="urn:microsoft.com/office/officeart/2005/8/layout/vList4"/>
    <dgm:cxn modelId="{C6D80B7A-DCA0-4133-9E49-8FCE99E496C1}" type="presParOf" srcId="{228B8F69-0327-4F23-9A4C-3FF5D53E73B6}" destId="{C1F0F4FE-EE9B-41AE-A3E4-20561C367895}" srcOrd="1" destOrd="0" presId="urn:microsoft.com/office/officeart/2005/8/layout/vList4"/>
    <dgm:cxn modelId="{2192A41A-6D85-4FCB-B1F5-7517D425EEC2}" type="presParOf" srcId="{228B8F69-0327-4F23-9A4C-3FF5D53E73B6}" destId="{AEFC6B63-A7A8-4F1F-8EAF-B8DD11FFF7E1}" srcOrd="2" destOrd="0" presId="urn:microsoft.com/office/officeart/2005/8/layout/vList4"/>
    <dgm:cxn modelId="{86E3C073-CBE4-413E-BCB2-FC5F41E19AF3}" type="presParOf" srcId="{3E6F9051-06D3-429F-9C48-EEB358533A74}" destId="{AA1F9CF6-DB8F-4012-99A4-DAD1AEB7C3B8}" srcOrd="1" destOrd="0" presId="urn:microsoft.com/office/officeart/2005/8/layout/vList4"/>
    <dgm:cxn modelId="{6661BE56-A4E7-46AB-971C-9EB74F61BF1D}" type="presParOf" srcId="{3E6F9051-06D3-429F-9C48-EEB358533A74}" destId="{F5A8894D-FF2E-426E-8886-EC2D2D03D9B2}" srcOrd="2" destOrd="0" presId="urn:microsoft.com/office/officeart/2005/8/layout/vList4"/>
    <dgm:cxn modelId="{7B8F728A-76DE-46EA-A7C9-DD9EA2C8B906}" type="presParOf" srcId="{F5A8894D-FF2E-426E-8886-EC2D2D03D9B2}" destId="{97C84400-B56C-46F2-A9B4-A1A975A5BA1C}" srcOrd="0" destOrd="0" presId="urn:microsoft.com/office/officeart/2005/8/layout/vList4"/>
    <dgm:cxn modelId="{E30F6D60-88AD-4EC8-B0FF-71AD030D33E3}" type="presParOf" srcId="{F5A8894D-FF2E-426E-8886-EC2D2D03D9B2}" destId="{32B2EC7F-C31D-46D2-AE66-4E9FFB0BE835}" srcOrd="1" destOrd="0" presId="urn:microsoft.com/office/officeart/2005/8/layout/vList4"/>
    <dgm:cxn modelId="{312380E2-026C-4B6A-BACD-F4AC59E814E7}" type="presParOf" srcId="{F5A8894D-FF2E-426E-8886-EC2D2D03D9B2}" destId="{1066D69A-7957-4C98-B427-48DBEA978F58}" srcOrd="2" destOrd="0" presId="urn:microsoft.com/office/officeart/2005/8/layout/vList4"/>
    <dgm:cxn modelId="{E5C4A71A-ADC9-4158-8742-9FA48520F649}" type="presParOf" srcId="{3E6F9051-06D3-429F-9C48-EEB358533A74}" destId="{D32C591A-ABD8-4CD1-8B97-3FD6E52D3B02}" srcOrd="3" destOrd="0" presId="urn:microsoft.com/office/officeart/2005/8/layout/vList4"/>
    <dgm:cxn modelId="{B998F70B-2F7F-4A7D-A43F-67467487C0DD}" type="presParOf" srcId="{3E6F9051-06D3-429F-9C48-EEB358533A74}" destId="{549BF8EE-A352-49C5-BFDD-6A90DC5CC066}" srcOrd="4" destOrd="0" presId="urn:microsoft.com/office/officeart/2005/8/layout/vList4"/>
    <dgm:cxn modelId="{A7322B78-E07F-442B-A089-40DFF31FE7D7}" type="presParOf" srcId="{549BF8EE-A352-49C5-BFDD-6A90DC5CC066}" destId="{445BB459-2DEB-4B69-84DB-C079F264044E}" srcOrd="0" destOrd="0" presId="urn:microsoft.com/office/officeart/2005/8/layout/vList4"/>
    <dgm:cxn modelId="{387CC852-63C0-4185-8F93-E4AF927D7E17}" type="presParOf" srcId="{549BF8EE-A352-49C5-BFDD-6A90DC5CC066}" destId="{D09FE1C5-FA4D-4088-8A52-BA085CD5F3F2}" srcOrd="1" destOrd="0" presId="urn:microsoft.com/office/officeart/2005/8/layout/vList4"/>
    <dgm:cxn modelId="{7152822E-351D-485D-8A29-6A6175B5CE12}" type="presParOf" srcId="{549BF8EE-A352-49C5-BFDD-6A90DC5CC066}" destId="{70D287FC-AE50-42FF-824D-99A6BA35D4A1}" srcOrd="2" destOrd="0" presId="urn:microsoft.com/office/officeart/2005/8/layout/vList4"/>
    <dgm:cxn modelId="{0A380E0E-16F5-41E8-97DB-7CF17C5764ED}" type="presParOf" srcId="{3E6F9051-06D3-429F-9C48-EEB358533A74}" destId="{E620298B-E481-4A1C-BF7E-F4D614F066A2}" srcOrd="5" destOrd="0" presId="urn:microsoft.com/office/officeart/2005/8/layout/vList4"/>
    <dgm:cxn modelId="{1F2A6C36-762C-4EAE-81A3-A48226D3721A}" type="presParOf" srcId="{3E6F9051-06D3-429F-9C48-EEB358533A74}" destId="{5331369F-26CF-4680-9F92-DBF75D51FA5C}" srcOrd="6" destOrd="0" presId="urn:microsoft.com/office/officeart/2005/8/layout/vList4"/>
    <dgm:cxn modelId="{E667FA1D-E9CB-4A1A-A95F-930AE237AC5A}" type="presParOf" srcId="{5331369F-26CF-4680-9F92-DBF75D51FA5C}" destId="{3858B1E2-9E69-49BD-AA84-9D3A436CB914}" srcOrd="0" destOrd="0" presId="urn:microsoft.com/office/officeart/2005/8/layout/vList4"/>
    <dgm:cxn modelId="{12BBA403-6308-49AA-9169-F12105B7079D}" type="presParOf" srcId="{5331369F-26CF-4680-9F92-DBF75D51FA5C}" destId="{FEDBD0B3-6D8F-4C02-A216-FAD2B9C66272}" srcOrd="1" destOrd="0" presId="urn:microsoft.com/office/officeart/2005/8/layout/vList4"/>
    <dgm:cxn modelId="{957C5061-5ECD-46CF-8BAA-1094DD0A192A}" type="presParOf" srcId="{5331369F-26CF-4680-9F92-DBF75D51FA5C}" destId="{A465885F-026E-48D4-88CD-EC41380F27BD}" srcOrd="2" destOrd="0" presId="urn:microsoft.com/office/officeart/2005/8/layout/vList4"/>
    <dgm:cxn modelId="{D807D9DF-3454-49D8-A70E-602D7B00EF0A}" type="presParOf" srcId="{3E6F9051-06D3-429F-9C48-EEB358533A74}" destId="{88E89883-70E1-43E2-8C33-FFEBE985D4A9}" srcOrd="7" destOrd="0" presId="urn:microsoft.com/office/officeart/2005/8/layout/vList4"/>
    <dgm:cxn modelId="{E733F465-F9A8-4EB3-99D0-C73A8AD17315}" type="presParOf" srcId="{3E6F9051-06D3-429F-9C48-EEB358533A74}" destId="{278CD5DE-D3A3-4D2A-8C02-5EFFC6CFCFEF}" srcOrd="8" destOrd="0" presId="urn:microsoft.com/office/officeart/2005/8/layout/vList4"/>
    <dgm:cxn modelId="{81E6FBA8-6FE1-4E45-9AB0-E255FE876838}" type="presParOf" srcId="{278CD5DE-D3A3-4D2A-8C02-5EFFC6CFCFEF}" destId="{D8CE7569-7C21-4C84-B6F3-4105174C8F4C}" srcOrd="0" destOrd="0" presId="urn:microsoft.com/office/officeart/2005/8/layout/vList4"/>
    <dgm:cxn modelId="{5608B08C-518B-4FF7-8E7F-2A9CBBFFEDE1}" type="presParOf" srcId="{278CD5DE-D3A3-4D2A-8C02-5EFFC6CFCFEF}" destId="{02062A7A-7CDD-4196-8F05-264CBEEA2669}" srcOrd="1" destOrd="0" presId="urn:microsoft.com/office/officeart/2005/8/layout/vList4"/>
    <dgm:cxn modelId="{9C5C813C-00D7-4246-AA33-4A1F22C509FD}" type="presParOf" srcId="{278CD5DE-D3A3-4D2A-8C02-5EFFC6CFCFEF}" destId="{8443A1D8-6E56-4ECB-A1E7-9655D0B2F02D}" srcOrd="2" destOrd="0" presId="urn:microsoft.com/office/officeart/2005/8/layout/vList4"/>
    <dgm:cxn modelId="{F15CB365-4190-4C22-8DD5-79864F7CFECA}" type="presParOf" srcId="{3E6F9051-06D3-429F-9C48-EEB358533A74}" destId="{3341EB93-CDB7-4CFA-95BA-48618FFC1555}" srcOrd="9" destOrd="0" presId="urn:microsoft.com/office/officeart/2005/8/layout/vList4"/>
    <dgm:cxn modelId="{D316E2CD-63F9-43A4-9DC8-23675358B3AC}" type="presParOf" srcId="{3E6F9051-06D3-429F-9C48-EEB358533A74}" destId="{A474757A-E545-47E7-95BA-FE59A5EF7E8A}" srcOrd="10" destOrd="0" presId="urn:microsoft.com/office/officeart/2005/8/layout/vList4"/>
    <dgm:cxn modelId="{2D480F54-2920-41CA-A03C-D50D4A47AF2D}" type="presParOf" srcId="{A474757A-E545-47E7-95BA-FE59A5EF7E8A}" destId="{4B7DD8AD-5821-457E-9C44-68E183DA6CF8}" srcOrd="0" destOrd="0" presId="urn:microsoft.com/office/officeart/2005/8/layout/vList4"/>
    <dgm:cxn modelId="{14E9C495-524A-4962-9659-01848B1CAC27}" type="presParOf" srcId="{A474757A-E545-47E7-95BA-FE59A5EF7E8A}" destId="{67ED36A8-55DA-4993-83C9-C783114B7274}" srcOrd="1" destOrd="0" presId="urn:microsoft.com/office/officeart/2005/8/layout/vList4"/>
    <dgm:cxn modelId="{CE82DB18-66F9-4E6E-8B47-D22E27ACB27B}" type="presParOf" srcId="{A474757A-E545-47E7-95BA-FE59A5EF7E8A}" destId="{879328B5-DD4C-4124-A855-C703DF9A5E55}" srcOrd="2" destOrd="0" presId="urn:microsoft.com/office/officeart/2005/8/layout/vList4"/>
    <dgm:cxn modelId="{34941456-5590-4EF2-A15B-A32BB5F9A701}" type="presParOf" srcId="{3E6F9051-06D3-429F-9C48-EEB358533A74}" destId="{26597044-7C34-4D98-8EA8-A724F513E7F8}" srcOrd="11" destOrd="0" presId="urn:microsoft.com/office/officeart/2005/8/layout/vList4"/>
    <dgm:cxn modelId="{B4323AE8-8C4F-48BE-824C-F1D293D9654B}" type="presParOf" srcId="{3E6F9051-06D3-429F-9C48-EEB358533A74}" destId="{7ACC90AB-E824-44AA-98DD-5DAAFE23406C}" srcOrd="12" destOrd="0" presId="urn:microsoft.com/office/officeart/2005/8/layout/vList4"/>
    <dgm:cxn modelId="{54AF369F-6A17-41FE-94EB-50C23AB1F404}" type="presParOf" srcId="{7ACC90AB-E824-44AA-98DD-5DAAFE23406C}" destId="{DB178FA0-50AC-403C-9956-C3FD5A87D975}" srcOrd="0" destOrd="0" presId="urn:microsoft.com/office/officeart/2005/8/layout/vList4"/>
    <dgm:cxn modelId="{EA6F7B45-3167-4E22-BDB8-D859CCCEA7CF}" type="presParOf" srcId="{7ACC90AB-E824-44AA-98DD-5DAAFE23406C}" destId="{0B177C62-15DE-48C9-B48E-9B34CF305121}" srcOrd="1" destOrd="0" presId="urn:microsoft.com/office/officeart/2005/8/layout/vList4"/>
    <dgm:cxn modelId="{5AE48997-0142-4131-AE6E-7073198FAE86}" type="presParOf" srcId="{7ACC90AB-E824-44AA-98DD-5DAAFE23406C}" destId="{F2F4D33C-5D6D-4767-B0BD-C3F3BBB6558D}" srcOrd="2" destOrd="0" presId="urn:microsoft.com/office/officeart/2005/8/layout/vList4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76E48-6C3C-4060-AF8A-94C1F378B2DC}">
      <dsp:nvSpPr>
        <dsp:cNvPr id="0" name=""/>
        <dsp:cNvSpPr/>
      </dsp:nvSpPr>
      <dsp:spPr>
        <a:xfrm>
          <a:off x="0" y="0"/>
          <a:ext cx="8208912" cy="720886"/>
        </a:xfrm>
        <a:prstGeom prst="roundRect">
          <a:avLst>
            <a:gd name="adj" fmla="val 10000"/>
          </a:avLst>
        </a:prstGeom>
        <a:solidFill>
          <a:srgbClr val="F9CB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512373"/>
              </a:solidFill>
            </a:rPr>
            <a:t>Взаємини дітей та батьків, необхідність домашнього затишку, любові для дитини.</a:t>
          </a:r>
          <a:endParaRPr lang="uk-UA" sz="2000" b="1" i="1" kern="1200" noProof="0" dirty="0">
            <a:solidFill>
              <a:srgbClr val="512373"/>
            </a:solidFill>
          </a:endParaRPr>
        </a:p>
      </dsp:txBody>
      <dsp:txXfrm>
        <a:off x="1713871" y="0"/>
        <a:ext cx="6495040" cy="720886"/>
      </dsp:txXfrm>
    </dsp:sp>
    <dsp:sp modelId="{C1F0F4FE-EE9B-41AE-A3E4-20561C367895}">
      <dsp:nvSpPr>
        <dsp:cNvPr id="0" name=""/>
        <dsp:cNvSpPr/>
      </dsp:nvSpPr>
      <dsp:spPr>
        <a:xfrm>
          <a:off x="72088" y="72088"/>
          <a:ext cx="1641782" cy="5767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84400-B56C-46F2-A9B4-A1A975A5BA1C}">
      <dsp:nvSpPr>
        <dsp:cNvPr id="0" name=""/>
        <dsp:cNvSpPr/>
      </dsp:nvSpPr>
      <dsp:spPr>
        <a:xfrm>
          <a:off x="0" y="792975"/>
          <a:ext cx="8208912" cy="720886"/>
        </a:xfrm>
        <a:prstGeom prst="roundRect">
          <a:avLst>
            <a:gd name="adj" fmla="val 10000"/>
          </a:avLst>
        </a:prstGeom>
        <a:solidFill>
          <a:srgbClr val="F9CB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512373"/>
              </a:solidFill>
            </a:rPr>
            <a:t>Роль батьків у житті дитини.</a:t>
          </a:r>
          <a:endParaRPr lang="uk-UA" sz="2000" b="1" i="1" kern="1200" noProof="0" dirty="0">
            <a:solidFill>
              <a:srgbClr val="512373"/>
            </a:solidFill>
          </a:endParaRPr>
        </a:p>
      </dsp:txBody>
      <dsp:txXfrm>
        <a:off x="1713871" y="792975"/>
        <a:ext cx="6495040" cy="720886"/>
      </dsp:txXfrm>
    </dsp:sp>
    <dsp:sp modelId="{32B2EC7F-C31D-46D2-AE66-4E9FFB0BE835}">
      <dsp:nvSpPr>
        <dsp:cNvPr id="0" name=""/>
        <dsp:cNvSpPr/>
      </dsp:nvSpPr>
      <dsp:spPr>
        <a:xfrm>
          <a:off x="72088" y="865063"/>
          <a:ext cx="1641782" cy="5767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BB459-2DEB-4B69-84DB-C079F264044E}">
      <dsp:nvSpPr>
        <dsp:cNvPr id="0" name=""/>
        <dsp:cNvSpPr/>
      </dsp:nvSpPr>
      <dsp:spPr>
        <a:xfrm>
          <a:off x="0" y="1585950"/>
          <a:ext cx="8208912" cy="720886"/>
        </a:xfrm>
        <a:prstGeom prst="roundRect">
          <a:avLst>
            <a:gd name="adj" fmla="val 10000"/>
          </a:avLst>
        </a:prstGeom>
        <a:solidFill>
          <a:srgbClr val="F9CB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512373"/>
              </a:solidFill>
            </a:rPr>
            <a:t>Материнська любов та піклування.</a:t>
          </a:r>
          <a:endParaRPr lang="uk-UA" sz="2000" b="1" i="1" kern="1200" noProof="0" dirty="0">
            <a:solidFill>
              <a:srgbClr val="512373"/>
            </a:solidFill>
          </a:endParaRPr>
        </a:p>
      </dsp:txBody>
      <dsp:txXfrm>
        <a:off x="1713871" y="1585950"/>
        <a:ext cx="6495040" cy="720886"/>
      </dsp:txXfrm>
    </dsp:sp>
    <dsp:sp modelId="{D09FE1C5-FA4D-4088-8A52-BA085CD5F3F2}">
      <dsp:nvSpPr>
        <dsp:cNvPr id="0" name=""/>
        <dsp:cNvSpPr/>
      </dsp:nvSpPr>
      <dsp:spPr>
        <a:xfrm>
          <a:off x="72088" y="1658038"/>
          <a:ext cx="1641782" cy="5767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8B1E2-9E69-49BD-AA84-9D3A436CB914}">
      <dsp:nvSpPr>
        <dsp:cNvPr id="0" name=""/>
        <dsp:cNvSpPr/>
      </dsp:nvSpPr>
      <dsp:spPr>
        <a:xfrm>
          <a:off x="0" y="2378925"/>
          <a:ext cx="8208912" cy="720886"/>
        </a:xfrm>
        <a:prstGeom prst="roundRect">
          <a:avLst>
            <a:gd name="adj" fmla="val 10000"/>
          </a:avLst>
        </a:prstGeom>
        <a:solidFill>
          <a:srgbClr val="F9CB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512373"/>
              </a:solidFill>
            </a:rPr>
            <a:t>Зображення світу дітей і світу дорослих.</a:t>
          </a:r>
          <a:endParaRPr lang="uk-UA" sz="2000" b="1" i="1" kern="1200" noProof="0" dirty="0">
            <a:solidFill>
              <a:srgbClr val="512373"/>
            </a:solidFill>
          </a:endParaRPr>
        </a:p>
      </dsp:txBody>
      <dsp:txXfrm>
        <a:off x="1713871" y="2378925"/>
        <a:ext cx="6495040" cy="720886"/>
      </dsp:txXfrm>
    </dsp:sp>
    <dsp:sp modelId="{FEDBD0B3-6D8F-4C02-A216-FAD2B9C66272}">
      <dsp:nvSpPr>
        <dsp:cNvPr id="0" name=""/>
        <dsp:cNvSpPr/>
      </dsp:nvSpPr>
      <dsp:spPr>
        <a:xfrm>
          <a:off x="72088" y="2451013"/>
          <a:ext cx="1641782" cy="5767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E7569-7C21-4C84-B6F3-4105174C8F4C}">
      <dsp:nvSpPr>
        <dsp:cNvPr id="0" name=""/>
        <dsp:cNvSpPr/>
      </dsp:nvSpPr>
      <dsp:spPr>
        <a:xfrm>
          <a:off x="0" y="3171900"/>
          <a:ext cx="8208912" cy="720886"/>
        </a:xfrm>
        <a:prstGeom prst="roundRect">
          <a:avLst>
            <a:gd name="adj" fmla="val 10000"/>
          </a:avLst>
        </a:prstGeom>
        <a:solidFill>
          <a:srgbClr val="F9CB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512373"/>
              </a:solidFill>
            </a:rPr>
            <a:t>Зростання дитини, її взаємини з колективом.</a:t>
          </a:r>
          <a:endParaRPr lang="uk-UA" sz="2000" b="1" i="1" kern="1200" noProof="0" dirty="0">
            <a:solidFill>
              <a:srgbClr val="512373"/>
            </a:solidFill>
          </a:endParaRPr>
        </a:p>
      </dsp:txBody>
      <dsp:txXfrm>
        <a:off x="1713871" y="3171900"/>
        <a:ext cx="6495040" cy="720886"/>
      </dsp:txXfrm>
    </dsp:sp>
    <dsp:sp modelId="{02062A7A-7CDD-4196-8F05-264CBEEA2669}">
      <dsp:nvSpPr>
        <dsp:cNvPr id="0" name=""/>
        <dsp:cNvSpPr/>
      </dsp:nvSpPr>
      <dsp:spPr>
        <a:xfrm>
          <a:off x="72088" y="3243988"/>
          <a:ext cx="1641782" cy="5767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DD8AD-5821-457E-9C44-68E183DA6CF8}">
      <dsp:nvSpPr>
        <dsp:cNvPr id="0" name=""/>
        <dsp:cNvSpPr/>
      </dsp:nvSpPr>
      <dsp:spPr>
        <a:xfrm>
          <a:off x="0" y="3964875"/>
          <a:ext cx="8208912" cy="720886"/>
        </a:xfrm>
        <a:prstGeom prst="roundRect">
          <a:avLst>
            <a:gd name="adj" fmla="val 10000"/>
          </a:avLst>
        </a:prstGeom>
        <a:solidFill>
          <a:srgbClr val="F9CB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512373"/>
              </a:solidFill>
            </a:rPr>
            <a:t>Права дитини (на друзів, повагу до себе, на любов).</a:t>
          </a:r>
          <a:endParaRPr lang="uk-UA" sz="2000" b="1" i="1" kern="1200" noProof="0" dirty="0">
            <a:solidFill>
              <a:srgbClr val="512373"/>
            </a:solidFill>
          </a:endParaRPr>
        </a:p>
      </dsp:txBody>
      <dsp:txXfrm>
        <a:off x="1713871" y="3964875"/>
        <a:ext cx="6495040" cy="720886"/>
      </dsp:txXfrm>
    </dsp:sp>
    <dsp:sp modelId="{67ED36A8-55DA-4993-83C9-C783114B7274}">
      <dsp:nvSpPr>
        <dsp:cNvPr id="0" name=""/>
        <dsp:cNvSpPr/>
      </dsp:nvSpPr>
      <dsp:spPr>
        <a:xfrm>
          <a:off x="72088" y="4036963"/>
          <a:ext cx="1641782" cy="5767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78FA0-50AC-403C-9956-C3FD5A87D975}">
      <dsp:nvSpPr>
        <dsp:cNvPr id="0" name=""/>
        <dsp:cNvSpPr/>
      </dsp:nvSpPr>
      <dsp:spPr>
        <a:xfrm>
          <a:off x="0" y="4757850"/>
          <a:ext cx="8208912" cy="720886"/>
        </a:xfrm>
        <a:prstGeom prst="roundRect">
          <a:avLst>
            <a:gd name="adj" fmla="val 10000"/>
          </a:avLst>
        </a:prstGeom>
        <a:solidFill>
          <a:srgbClr val="F9CB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512373"/>
              </a:solidFill>
            </a:rPr>
            <a:t>Утвердження моральних цінностей (добро, милосердя, дружба, любов, взаємодопомога, гармонія з природою</a:t>
          </a:r>
          <a:r>
            <a:rPr lang="uk-UA" sz="1400" kern="1200" noProof="0" dirty="0" smtClean="0"/>
            <a:t>). </a:t>
          </a:r>
          <a:endParaRPr lang="uk-UA" sz="1400" kern="1200" noProof="0" dirty="0"/>
        </a:p>
      </dsp:txBody>
      <dsp:txXfrm>
        <a:off x="1713871" y="4757850"/>
        <a:ext cx="6495040" cy="720886"/>
      </dsp:txXfrm>
    </dsp:sp>
    <dsp:sp modelId="{0B177C62-15DE-48C9-B48E-9B34CF305121}">
      <dsp:nvSpPr>
        <dsp:cNvPr id="0" name=""/>
        <dsp:cNvSpPr/>
      </dsp:nvSpPr>
      <dsp:spPr>
        <a:xfrm>
          <a:off x="72088" y="4829938"/>
          <a:ext cx="1641782" cy="5767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1" y="-950"/>
            <a:ext cx="9143999" cy="68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80" y="2996952"/>
            <a:ext cx="41433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7980" y="188638"/>
            <a:ext cx="45480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ru-RU" sz="44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Міо</a:t>
            </a:r>
            <a:r>
              <a:rPr lang="ru-RU" sz="44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44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мій</a:t>
            </a:r>
            <a:r>
              <a:rPr lang="ru-RU" sz="44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4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Міо</a:t>
            </a:r>
            <a:r>
              <a:rPr lang="ru-RU" sz="44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 </a:t>
            </a:r>
            <a:endParaRPr lang="ru-RU" sz="44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74103"/>
            <a:ext cx="7272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Моральні цінності у творі. </a:t>
            </a:r>
          </a:p>
          <a:p>
            <a:pPr lvl="0" algn="ctr"/>
            <a:r>
              <a:rPr lang="uk-UA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Перемога добра над злом.</a:t>
            </a:r>
            <a:endParaRPr lang="uk-UA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006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13466" y="14153"/>
            <a:ext cx="9143999" cy="688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7737" y="-24045"/>
            <a:ext cx="6088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Моральні уроки повісті</a:t>
            </a:r>
            <a:endParaRPr lang="uk-UA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86427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Чого вчить казка?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Треба бути вірними в дружбі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Треба виконувати обіцянки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Сім’я та любов батьків дуже важливі для дитини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 Треба берегти природу (Мертвий Ліс)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Фольклор – жива вода народної культури (Чарівна криниця)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Цінуй те, що є насправді цінним (бабуся пригощає чорним хлібом (найсмачніший) та колодязною водою (найсмачніша)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Цінуй справжню майстерність (чарівний плащ ткалі; чарівний меч Зброяра)</a:t>
            </a:r>
            <a:endParaRPr lang="uk-UA" sz="2400" b="1" i="1" dirty="0">
              <a:solidFill>
                <a:srgbClr val="512373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763207"/>
            <a:ext cx="1872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Поміркуй</a:t>
            </a:r>
            <a:endParaRPr lang="uk-UA" sz="2800" b="1" i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13466" y="14153"/>
            <a:ext cx="9143999" cy="688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7737" y="-24045"/>
            <a:ext cx="6088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Моральні уроки повісті</a:t>
            </a:r>
            <a:endParaRPr lang="uk-UA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6093E"/>
              </a:clrFrom>
              <a:clrTo>
                <a:srgbClr val="66093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83841"/>
            <a:ext cx="2592288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 rot="1244862">
            <a:off x="5517456" y="763925"/>
            <a:ext cx="3384376" cy="1872208"/>
          </a:xfrm>
          <a:prstGeom prst="cloudCallout">
            <a:avLst/>
          </a:prstGeom>
          <a:solidFill>
            <a:srgbClr val="E2D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rgbClr val="512373"/>
                </a:solidFill>
              </a:rPr>
              <a:t>Дорослі мають прагнути творити Країну Далеку в реальному світі</a:t>
            </a:r>
            <a:endParaRPr lang="uk-UA" sz="2000" b="1" i="1" dirty="0">
              <a:solidFill>
                <a:srgbClr val="512373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20192072" flipH="1">
            <a:off x="11382" y="2502070"/>
            <a:ext cx="3744416" cy="1800200"/>
          </a:xfrm>
          <a:prstGeom prst="cloudCallout">
            <a:avLst/>
          </a:prstGeom>
          <a:solidFill>
            <a:srgbClr val="E2D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Природа завжди служить добру</a:t>
            </a:r>
            <a:endParaRPr lang="uk-UA" sz="2000" b="1" i="1" dirty="0">
              <a:solidFill>
                <a:srgbClr val="512373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19892856" flipH="1">
            <a:off x="811622" y="3950387"/>
            <a:ext cx="3744416" cy="2559259"/>
          </a:xfrm>
          <a:prstGeom prst="cloudCallout">
            <a:avLst/>
          </a:prstGeom>
          <a:solidFill>
            <a:srgbClr val="E2D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512373"/>
                </a:solidFill>
              </a:rPr>
              <a:t>Л</a:t>
            </a:r>
            <a:r>
              <a:rPr lang="uk-UA" sz="2000" b="1" i="1" dirty="0" smtClean="0">
                <a:solidFill>
                  <a:srgbClr val="512373"/>
                </a:solidFill>
              </a:rPr>
              <a:t>юди мають завжди пам’ятати, що зло шкодить в першу чергу їм самим</a:t>
            </a:r>
            <a:endParaRPr lang="uk-UA" sz="2000" b="1" i="1" dirty="0">
              <a:solidFill>
                <a:srgbClr val="512373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941310">
            <a:off x="4517349" y="4467158"/>
            <a:ext cx="4248471" cy="2236202"/>
          </a:xfrm>
          <a:prstGeom prst="cloudCallout">
            <a:avLst/>
          </a:prstGeom>
          <a:solidFill>
            <a:srgbClr val="E2D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i="1" dirty="0">
                <a:solidFill>
                  <a:srgbClr val="512373"/>
                </a:solidFill>
                <a:latin typeface="Bookman Old Style" pitchFamily="18" charset="0"/>
              </a:rPr>
              <a:t>Б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атьківська любов, родинне тепло є найвищою цінністю в житті</a:t>
            </a:r>
            <a:endParaRPr lang="uk-UA" sz="2000" b="1" i="1" dirty="0">
              <a:solidFill>
                <a:srgbClr val="512373"/>
              </a:solidFill>
              <a:latin typeface="Bookman Old Style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1296837">
            <a:off x="4820792" y="2697872"/>
            <a:ext cx="4248471" cy="2088708"/>
          </a:xfrm>
          <a:prstGeom prst="cloudCallout">
            <a:avLst/>
          </a:prstGeom>
          <a:solidFill>
            <a:srgbClr val="E2D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i="1" dirty="0">
                <a:solidFill>
                  <a:srgbClr val="512373"/>
                </a:solidFill>
                <a:latin typeface="Bookman Old Style" pitchFamily="18" charset="0"/>
              </a:rPr>
              <a:t>К</a:t>
            </a:r>
            <a:r>
              <a:rPr lang="uk-UA" b="1" i="1" dirty="0" smtClean="0">
                <a:solidFill>
                  <a:srgbClr val="512373"/>
                </a:solidFill>
                <a:latin typeface="Bookman Old Style" pitchFamily="18" charset="0"/>
              </a:rPr>
              <a:t>ам’яні серця дорослих перетворюють дітей на нещасних самотніх «птахів»</a:t>
            </a:r>
            <a:endParaRPr lang="uk-UA" b="1" i="1" dirty="0">
              <a:solidFill>
                <a:srgbClr val="512373"/>
              </a:solidFill>
              <a:latin typeface="Bookman Old Style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20525195" flipH="1">
            <a:off x="30603" y="691918"/>
            <a:ext cx="3600400" cy="2016224"/>
          </a:xfrm>
          <a:prstGeom prst="cloudCallout">
            <a:avLst/>
          </a:prstGeom>
          <a:solidFill>
            <a:srgbClr val="E2D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Любов, Дружба перемагають зло та ненависть</a:t>
            </a:r>
            <a:endParaRPr lang="uk-UA" sz="2000" b="1" i="1" dirty="0">
              <a:solidFill>
                <a:srgbClr val="512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7" grpId="0" animBg="1"/>
      <p:bldP spid="11" grpId="0" animBg="1"/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1" y="-36576"/>
            <a:ext cx="9143999" cy="689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95591"/>
              </p:ext>
            </p:extLst>
          </p:nvPr>
        </p:nvGraphicFramePr>
        <p:xfrm>
          <a:off x="179512" y="1196752"/>
          <a:ext cx="8784976" cy="553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3672408"/>
              </a:tblGrid>
              <a:tr h="440646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 smtClean="0">
                          <a:solidFill>
                            <a:srgbClr val="512373"/>
                          </a:solidFill>
                        </a:rPr>
                        <a:t>Казка</a:t>
                      </a:r>
                      <a:endParaRPr lang="ru-RU" sz="2400" i="1" dirty="0">
                        <a:solidFill>
                          <a:srgbClr val="51237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i="1" dirty="0" smtClean="0">
                          <a:solidFill>
                            <a:srgbClr val="512373"/>
                          </a:solidFill>
                        </a:rPr>
                        <a:t>«</a:t>
                      </a:r>
                      <a:r>
                        <a:rPr lang="uk-UA" sz="2400" i="1" dirty="0" err="1" smtClean="0">
                          <a:solidFill>
                            <a:srgbClr val="512373"/>
                          </a:solidFill>
                        </a:rPr>
                        <a:t>Міо</a:t>
                      </a:r>
                      <a:r>
                        <a:rPr lang="uk-UA" sz="2400" i="1" dirty="0" smtClean="0">
                          <a:solidFill>
                            <a:srgbClr val="512373"/>
                          </a:solidFill>
                        </a:rPr>
                        <a:t>, мій </a:t>
                      </a:r>
                      <a:r>
                        <a:rPr lang="uk-UA" sz="2400" i="1" dirty="0" err="1" smtClean="0">
                          <a:solidFill>
                            <a:srgbClr val="512373"/>
                          </a:solidFill>
                        </a:rPr>
                        <a:t>Міо</a:t>
                      </a:r>
                      <a:r>
                        <a:rPr lang="uk-UA" sz="2400" i="1" dirty="0" smtClean="0">
                          <a:solidFill>
                            <a:srgbClr val="512373"/>
                          </a:solidFill>
                        </a:rPr>
                        <a:t>»</a:t>
                      </a:r>
                      <a:endParaRPr lang="ru-RU" sz="2400" i="1" dirty="0" smtClean="0">
                        <a:solidFill>
                          <a:srgbClr val="51237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6904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Незвичне народження героя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70112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Казковий герой покидає домівку й потрапляє до дивного світу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uk-UA" sz="2000" b="1" i="1" noProof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Два світи: світ добра й світ зла</a:t>
                      </a:r>
                      <a:endParaRPr lang="uk-UA" sz="2000" b="1" i="1" noProof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9204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Чудесні помічники героя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1" i="1" noProof="0" dirty="0" smtClean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9204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Чарівні предмети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1" i="1" noProof="0" dirty="0" smtClean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9204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Подолання труднощів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1" i="1" noProof="0" dirty="0" smtClean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9204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Перемога світу добра над світом зла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1" i="1" noProof="0" dirty="0" smtClean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9204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Щаслива</a:t>
                      </a:r>
                      <a:r>
                        <a:rPr lang="uk-UA" sz="2000" b="1" i="1" baseline="0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 к</a:t>
                      </a: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інцівка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1" i="1" noProof="0" dirty="0" smtClean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91680" y="-171400"/>
            <a:ext cx="571342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Ознаки казки у </a:t>
            </a:r>
            <a:r>
              <a:rPr lang="uk-UA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творі:</a:t>
            </a:r>
          </a:p>
          <a:p>
            <a:pPr algn="ctr"/>
            <a:r>
              <a:rPr lang="uk-UA" sz="2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аповніть таблицю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1" y="-950"/>
            <a:ext cx="9143999" cy="68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448284"/>
              </p:ext>
            </p:extLst>
          </p:nvPr>
        </p:nvGraphicFramePr>
        <p:xfrm>
          <a:off x="179512" y="908720"/>
          <a:ext cx="878497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896544"/>
              </a:tblGrid>
              <a:tr h="440646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 smtClean="0">
                          <a:solidFill>
                            <a:srgbClr val="512373"/>
                          </a:solidFill>
                        </a:rPr>
                        <a:t>Казка</a:t>
                      </a:r>
                      <a:endParaRPr lang="ru-RU" sz="2400" i="1" dirty="0">
                        <a:solidFill>
                          <a:srgbClr val="51237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i="1" dirty="0" smtClean="0">
                          <a:solidFill>
                            <a:srgbClr val="512373"/>
                          </a:solidFill>
                        </a:rPr>
                        <a:t>«</a:t>
                      </a:r>
                      <a:r>
                        <a:rPr lang="uk-UA" sz="2400" i="1" dirty="0" err="1" smtClean="0">
                          <a:solidFill>
                            <a:srgbClr val="512373"/>
                          </a:solidFill>
                        </a:rPr>
                        <a:t>Міо</a:t>
                      </a:r>
                      <a:r>
                        <a:rPr lang="uk-UA" sz="2400" i="1" dirty="0" smtClean="0">
                          <a:solidFill>
                            <a:srgbClr val="512373"/>
                          </a:solidFill>
                        </a:rPr>
                        <a:t>, мій </a:t>
                      </a:r>
                      <a:r>
                        <a:rPr lang="uk-UA" sz="2400" i="1" dirty="0" err="1" smtClean="0">
                          <a:solidFill>
                            <a:srgbClr val="512373"/>
                          </a:solidFill>
                        </a:rPr>
                        <a:t>Міо</a:t>
                      </a:r>
                      <a:r>
                        <a:rPr lang="uk-UA" sz="2400" i="1" dirty="0" smtClean="0">
                          <a:solidFill>
                            <a:srgbClr val="512373"/>
                          </a:solidFill>
                        </a:rPr>
                        <a:t>»</a:t>
                      </a:r>
                      <a:endParaRPr lang="ru-RU" sz="2400" i="1" dirty="0" smtClean="0">
                        <a:solidFill>
                          <a:srgbClr val="51237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6904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Незвичне народження героя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Тато – король Країни Далекої, мама померла, коли </a:t>
                      </a:r>
                      <a:r>
                        <a:rPr lang="uk-UA" sz="2000" b="1" i="1" noProof="0" dirty="0" err="1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Mio</a:t>
                      </a: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 народився 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45680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Казковий герой покидає домівку й потрапляє до дивного світу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14 жовтня о 6 год. вечора зник з дому і за допомогою джина потрапляє до Країни Далекої</a:t>
                      </a:r>
                    </a:p>
                    <a:p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81292">
                <a:tc>
                  <a:txBody>
                    <a:bodyPr/>
                    <a:lstStyle/>
                    <a:p>
                      <a:r>
                        <a:rPr lang="uk-UA" sz="2000" b="1" i="1" noProof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Два світи: світ добра й світ зла</a:t>
                      </a:r>
                      <a:endParaRPr lang="uk-UA" sz="2000" b="1" i="1" noProof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Країна Далека та Країна </a:t>
                      </a:r>
                      <a:r>
                        <a:rPr lang="uk-UA" sz="2000" b="1" i="1" noProof="0" dirty="0" err="1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Чужинецька</a:t>
                      </a:r>
                      <a:endParaRPr lang="uk-UA" sz="2000" b="1" i="1" noProof="0" dirty="0" smtClean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  <a:p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10067">
                <a:tc>
                  <a:txBody>
                    <a:bodyPr/>
                    <a:lstStyle/>
                    <a:p>
                      <a:r>
                        <a:rPr lang="uk-UA" sz="2000" b="1" i="1" noProof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Чудесні помічники героя</a:t>
                      </a:r>
                      <a:endParaRPr lang="uk-UA" sz="2000" b="1" i="1" noProof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Юм-Юм, кінь </a:t>
                      </a:r>
                      <a:r>
                        <a:rPr lang="uk-UA" sz="2000" b="1" i="1" noProof="0" dirty="0" err="1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Міраміс</a:t>
                      </a: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, Зброяр, дуплисте дерево, земля, зачаровані птахи, озеро, скеля, брама</a:t>
                      </a:r>
                    </a:p>
                    <a:p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91680" y="0"/>
            <a:ext cx="5490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Ознаки казки у творі</a:t>
            </a:r>
            <a:endParaRPr lang="uk-UA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1" y="-950"/>
            <a:ext cx="9143999" cy="68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01495"/>
              </p:ext>
            </p:extLst>
          </p:nvPr>
        </p:nvGraphicFramePr>
        <p:xfrm>
          <a:off x="179512" y="764704"/>
          <a:ext cx="8784976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Чарівні предмети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Меч, що розтинає камінь, невидимий плащ, хліб, що втишує голод, ложечка, що не залишалась порожня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Подолання труднощів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Пригоди у Мертвому лісі, у вежі голоду, боротьба з лицарем Като</a:t>
                      </a:r>
                    </a:p>
                    <a:p>
                      <a:endParaRPr lang="uk-UA" sz="2000" b="1" i="1" noProof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Перемога світу добра над світом зла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Перемога </a:t>
                      </a:r>
                      <a:r>
                        <a:rPr lang="uk-UA" sz="2000" b="1" i="1" noProof="0" dirty="0" err="1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Mio</a:t>
                      </a: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 над лицарем </a:t>
                      </a:r>
                      <a:r>
                        <a:rPr lang="uk-UA" sz="2000" b="1" i="1" noProof="0" dirty="0" err="1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Като</a:t>
                      </a: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, звільнення дітей та </a:t>
                      </a:r>
                      <a:r>
                        <a:rPr lang="uk-UA" sz="2000" b="1" i="1" noProof="0" dirty="0" err="1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Міраміса</a:t>
                      </a: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 з білим лошатком</a:t>
                      </a:r>
                      <a:r>
                        <a:rPr lang="uk-UA" sz="2000" b="1" i="1" baseline="0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 </a:t>
                      </a:r>
                      <a:endParaRPr lang="uk-UA" sz="2000" b="1" i="1" noProof="0" dirty="0" smtClean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  <a:p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Щаслива</a:t>
                      </a:r>
                      <a:r>
                        <a:rPr lang="uk-UA" sz="2000" b="1" i="1" baseline="0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 к</a:t>
                      </a: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інцівка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 dirty="0" err="1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Mio</a:t>
                      </a: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 живе в Країні Далекій, і йому дуже добре у свого тата-короля</a:t>
                      </a:r>
                    </a:p>
                    <a:p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2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1" y="-950"/>
            <a:ext cx="9143999" cy="68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" y="23142"/>
            <a:ext cx="91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Казкові перетворення у творі</a:t>
            </a:r>
            <a:endParaRPr lang="uk-UA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238299"/>
              </p:ext>
            </p:extLst>
          </p:nvPr>
        </p:nvGraphicFramePr>
        <p:xfrm>
          <a:off x="107504" y="764706"/>
          <a:ext cx="4464496" cy="563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</a:tblGrid>
              <a:tr h="60097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Реальність</a:t>
                      </a:r>
                      <a:endParaRPr lang="uk-UA" sz="24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199228">
                <a:tc>
                  <a:txBody>
                    <a:bodyPr/>
                    <a:lstStyle/>
                    <a:p>
                      <a:r>
                        <a:rPr lang="uk-UA" sz="2000" b="1" i="1" noProof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Життя в родині опікунів. Погане ставлення тітки Едлі й дядька Сікстена до Буссе. Самотність хлопчика</a:t>
                      </a:r>
                      <a:endParaRPr lang="uk-UA" sz="2000" b="1" i="1" noProof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0970">
                <a:tc>
                  <a:txBody>
                    <a:bodyPr/>
                    <a:lstStyle/>
                    <a:p>
                      <a:r>
                        <a:rPr lang="uk-UA" sz="2000" b="1" i="1" noProof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Калле-Джигун, старий броварський кінь</a:t>
                      </a:r>
                      <a:endParaRPr lang="uk-UA" sz="2000" b="1" i="1" noProof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4E8"/>
                    </a:solidFill>
                  </a:tcPr>
                </a:tc>
              </a:tr>
              <a:tr h="600970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Жорстокі діти з </a:t>
                      </a:r>
                      <a:r>
                        <a:rPr lang="uk-UA" sz="2000" b="1" i="1" noProof="0" dirty="0" err="1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Упландської</a:t>
                      </a: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 вулиці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0970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Вечірній парк, де хлопчик грається порожніми пляшками з-під пива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4E8"/>
                    </a:solidFill>
                  </a:tcPr>
                </a:tc>
              </a:tr>
              <a:tr h="600970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Хлопець, за висловом тітки </a:t>
                      </a:r>
                      <a:r>
                        <a:rPr lang="uk-UA" sz="2000" b="1" i="1" noProof="0" dirty="0" err="1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Едлі</a:t>
                      </a: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, «миршавий, блідий і хирлявий». Злі сили гноблять хлопчика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559717"/>
              </p:ext>
            </p:extLst>
          </p:nvPr>
        </p:nvGraphicFramePr>
        <p:xfrm>
          <a:off x="4572001" y="773287"/>
          <a:ext cx="4464496" cy="5654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</a:tblGrid>
              <a:tr h="60097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Казкове</a:t>
                      </a:r>
                      <a:r>
                        <a:rPr lang="uk-UA" sz="2400" b="1" i="1" baseline="0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 перевтілення</a:t>
                      </a:r>
                      <a:endParaRPr lang="uk-UA" sz="24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334663">
                <a:tc>
                  <a:txBody>
                    <a:bodyPr/>
                    <a:lstStyle/>
                    <a:p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Потрапив у Країну Далеку, знайшов тата-короля. Дні його веселі та радісні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uk-UA" sz="2000" b="1" i="1" noProof="0" dirty="0" err="1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Міраміс</a:t>
                      </a: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 – кінь, що вміє літати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4E8"/>
                    </a:solidFill>
                  </a:tcPr>
                </a:tc>
              </a:tr>
              <a:tr h="600970">
                <a:tc>
                  <a:txBody>
                    <a:bodyPr/>
                    <a:lstStyle/>
                    <a:p>
                      <a:r>
                        <a:rPr lang="uk-UA" sz="2000" b="1" i="1" noProof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Добрі жителі казкового королівства і злий лицар Като. Зачаровані птахи</a:t>
                      </a:r>
                      <a:endParaRPr lang="uk-UA" sz="2000" b="1" i="1" noProof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0970">
                <a:tc>
                  <a:txBody>
                    <a:bodyPr/>
                    <a:lstStyle/>
                    <a:p>
                      <a:r>
                        <a:rPr lang="uk-UA" sz="2000" b="1" i="1" noProof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Зелені луки, трояндовий сад, колодязь, що шепоче казки</a:t>
                      </a:r>
                      <a:endParaRPr lang="uk-UA" sz="2000" b="1" i="1" noProof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4E8"/>
                    </a:solidFill>
                  </a:tcPr>
                </a:tc>
              </a:tr>
              <a:tr h="600970">
                <a:tc>
                  <a:txBody>
                    <a:bodyPr/>
                    <a:lstStyle/>
                    <a:p>
                      <a:r>
                        <a:rPr lang="uk-UA" sz="2000" b="1" i="1" noProof="0" dirty="0" err="1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Міо</a:t>
                      </a: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 виріс і зміцнів, став рум’яний і здоровий, засмаг на сонці й набрався сили. </a:t>
                      </a:r>
                      <a:r>
                        <a:rPr lang="uk-UA" sz="2000" b="1" i="1" noProof="0" dirty="0" err="1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Міо</a:t>
                      </a:r>
                      <a:r>
                        <a:rPr lang="uk-UA" sz="2000" b="1" i="1" noProof="0" dirty="0" smtClean="0">
                          <a:solidFill>
                            <a:srgbClr val="512373"/>
                          </a:solidFill>
                          <a:latin typeface="Bookman Old Style" pitchFamily="18" charset="0"/>
                        </a:rPr>
                        <a:t> перемагає злі сили</a:t>
                      </a:r>
                      <a:endParaRPr lang="uk-UA" sz="2000" b="1" i="1" noProof="0" dirty="0">
                        <a:solidFill>
                          <a:srgbClr val="512373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1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1" y="-950"/>
            <a:ext cx="9143999" cy="68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7929" y="764704"/>
            <a:ext cx="5868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Домашнє завдання</a:t>
            </a:r>
            <a:endParaRPr lang="uk-UA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7281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Дайте усну розгорнуту відповідь на питання:</a:t>
            </a:r>
          </a:p>
          <a:p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                   Чи є місце лицарству сьогодні?</a:t>
            </a:r>
          </a:p>
          <a:p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АБО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Складіть характеристику образу </a:t>
            </a:r>
            <a:r>
              <a:rPr lang="uk-UA" sz="2400" b="1" i="1" dirty="0" err="1" smtClean="0">
                <a:solidFill>
                  <a:srgbClr val="512373"/>
                </a:solidFill>
                <a:latin typeface="Bookman Old Style" pitchFamily="18" charset="0"/>
              </a:rPr>
              <a:t>Міо</a:t>
            </a: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.</a:t>
            </a:r>
          </a:p>
          <a:p>
            <a:endParaRPr lang="uk-UA" sz="2400" b="1" i="1" dirty="0" smtClean="0">
              <a:solidFill>
                <a:srgbClr val="512373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1" y="-950"/>
            <a:ext cx="9143999" cy="68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284380"/>
            <a:ext cx="64087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dirty="0" smtClean="0">
                <a:solidFill>
                  <a:srgbClr val="512373"/>
                </a:solidFill>
                <a:latin typeface="Bookman Old Style" pitchFamily="18" charset="0"/>
              </a:rPr>
              <a:t>Автор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 – </a:t>
            </a:r>
            <a:r>
              <a:rPr lang="uk-UA" sz="2000" b="1" i="1" dirty="0" err="1" smtClean="0">
                <a:solidFill>
                  <a:srgbClr val="512373"/>
                </a:solidFill>
                <a:latin typeface="Bookman Old Style" pitchFamily="18" charset="0"/>
              </a:rPr>
              <a:t>Астрід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 </a:t>
            </a:r>
            <a:r>
              <a:rPr lang="uk-UA" sz="2000" b="1" i="1" dirty="0" err="1" smtClean="0">
                <a:solidFill>
                  <a:srgbClr val="512373"/>
                </a:solidFill>
                <a:latin typeface="Bookman Old Style" pitchFamily="18" charset="0"/>
              </a:rPr>
              <a:t>Ліндгрен</a:t>
            </a:r>
            <a:endParaRPr lang="uk-UA" sz="2000" b="1" i="1" dirty="0" smtClean="0">
              <a:solidFill>
                <a:srgbClr val="512373"/>
              </a:solidFill>
              <a:latin typeface="Bookman Old Style" pitchFamily="18" charset="0"/>
            </a:endParaRPr>
          </a:p>
          <a:p>
            <a:r>
              <a:rPr lang="uk-UA" sz="2400" b="1" i="1" u="sng" dirty="0" smtClean="0">
                <a:solidFill>
                  <a:srgbClr val="512373"/>
                </a:solidFill>
                <a:latin typeface="Bookman Old Style" pitchFamily="18" charset="0"/>
              </a:rPr>
              <a:t>Жанр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 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  <a:sym typeface="Symbol"/>
              </a:rPr>
              <a:t> </a:t>
            </a:r>
            <a:r>
              <a:rPr lang="uk-UA" sz="2000" b="1" i="1" dirty="0">
                <a:solidFill>
                  <a:srgbClr val="512373"/>
                </a:solidFill>
                <a:latin typeface="Bookman Old Style" pitchFamily="18" charset="0"/>
                <a:sym typeface="Symbol"/>
              </a:rPr>
              <a:t>к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азкова 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повість (</a:t>
            </a:r>
            <a:r>
              <a:rPr lang="uk-UA" sz="2000" b="1" i="1" dirty="0" err="1" smtClean="0">
                <a:solidFill>
                  <a:srgbClr val="512373"/>
                </a:solidFill>
                <a:latin typeface="Bookman Old Style" pitchFamily="18" charset="0"/>
              </a:rPr>
              <a:t>фентезі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)</a:t>
            </a:r>
          </a:p>
          <a:p>
            <a:r>
              <a:rPr lang="uk-UA" sz="2400" b="1" i="1" u="sng" dirty="0" smtClean="0">
                <a:solidFill>
                  <a:srgbClr val="512373"/>
                </a:solidFill>
                <a:latin typeface="Bookman Old Style" pitchFamily="18" charset="0"/>
              </a:rPr>
              <a:t>Тема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 – пригоди хлопчика в казковій Далекій Країні.</a:t>
            </a:r>
          </a:p>
          <a:p>
            <a:r>
              <a:rPr lang="uk-UA" sz="2400" b="1" i="1" u="sng" dirty="0" smtClean="0">
                <a:solidFill>
                  <a:srgbClr val="512373"/>
                </a:solidFill>
                <a:latin typeface="Bookman Old Style" pitchFamily="18" charset="0"/>
              </a:rPr>
              <a:t>Ідея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 – віра в перемогу справедливості; розкриття безмежних фізичних і духовних можливості людей, які готові пожертвувати собою заради щастя інших.</a:t>
            </a:r>
          </a:p>
          <a:p>
            <a:r>
              <a:rPr lang="uk-UA" sz="2400" b="1" i="1" u="sng" dirty="0" smtClean="0">
                <a:solidFill>
                  <a:srgbClr val="512373"/>
                </a:solidFill>
                <a:latin typeface="Bookman Old Style" pitchFamily="18" charset="0"/>
              </a:rPr>
              <a:t>Герої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  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  <a:sym typeface="Symbol"/>
              </a:rPr>
              <a:t></a:t>
            </a:r>
          </a:p>
          <a:p>
            <a:r>
              <a:rPr lang="uk-UA" sz="2400" b="1" i="1" u="sng" dirty="0" smtClean="0">
                <a:solidFill>
                  <a:srgbClr val="512373"/>
                </a:solidFill>
                <a:latin typeface="Bookman Old Style" pitchFamily="18" charset="0"/>
              </a:rPr>
              <a:t>Сонячний світ добра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: </a:t>
            </a:r>
            <a:r>
              <a:rPr lang="uk-UA" sz="2000" b="1" i="1" dirty="0" err="1" smtClean="0">
                <a:solidFill>
                  <a:srgbClr val="512373"/>
                </a:solidFill>
                <a:latin typeface="Bookman Old Style" pitchFamily="18" charset="0"/>
              </a:rPr>
              <a:t>Міо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, </a:t>
            </a:r>
            <a:r>
              <a:rPr lang="uk-UA" sz="2000" b="1" i="1" dirty="0" err="1" smtClean="0">
                <a:solidFill>
                  <a:srgbClr val="512373"/>
                </a:solidFill>
                <a:latin typeface="Bookman Old Style" pitchFamily="18" charset="0"/>
              </a:rPr>
              <a:t>Бенко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, тітка </a:t>
            </a:r>
            <a:r>
              <a:rPr lang="uk-UA" sz="2000" b="1" i="1" dirty="0" err="1" smtClean="0">
                <a:solidFill>
                  <a:srgbClr val="512373"/>
                </a:solidFill>
                <a:latin typeface="Bookman Old Style" pitchFamily="18" charset="0"/>
              </a:rPr>
              <a:t>Лундін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, тато-король, Юм-Юм, Ірі, Нонно, </a:t>
            </a:r>
            <a:r>
              <a:rPr lang="uk-UA" sz="2000" b="1" i="1" dirty="0" err="1" smtClean="0">
                <a:solidFill>
                  <a:srgbClr val="512373"/>
                </a:solidFill>
                <a:latin typeface="Bookman Old Style" pitchFamily="18" charset="0"/>
              </a:rPr>
              <a:t>Ено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, Ткаля, Зброяр, діти-птахи;</a:t>
            </a:r>
          </a:p>
          <a:p>
            <a:r>
              <a:rPr lang="uk-UA" sz="2400" b="1" i="1" u="sng" dirty="0" smtClean="0">
                <a:solidFill>
                  <a:srgbClr val="512373"/>
                </a:solidFill>
                <a:latin typeface="Bookman Old Style" pitchFamily="18" charset="0"/>
              </a:rPr>
              <a:t>Світ зла і темряви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: Тітка </a:t>
            </a:r>
            <a:r>
              <a:rPr lang="uk-UA" sz="2000" b="1" i="1" dirty="0" err="1" smtClean="0">
                <a:solidFill>
                  <a:srgbClr val="512373"/>
                </a:solidFill>
                <a:latin typeface="Bookman Old Style" pitchFamily="18" charset="0"/>
              </a:rPr>
              <a:t>Едля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, дядько </a:t>
            </a:r>
            <a:r>
              <a:rPr lang="uk-UA" sz="2000" b="1" i="1" dirty="0" err="1" smtClean="0">
                <a:solidFill>
                  <a:srgbClr val="512373"/>
                </a:solidFill>
                <a:latin typeface="Bookman Old Style" pitchFamily="18" charset="0"/>
              </a:rPr>
              <a:t>Сікстен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, лицар </a:t>
            </a:r>
            <a:r>
              <a:rPr lang="uk-UA" sz="2000" b="1" i="1" dirty="0" err="1" smtClean="0">
                <a:solidFill>
                  <a:srgbClr val="512373"/>
                </a:solidFill>
                <a:latin typeface="Bookman Old Style" pitchFamily="18" charset="0"/>
              </a:rPr>
              <a:t>Като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, </a:t>
            </a:r>
            <a:r>
              <a:rPr lang="uk-UA" sz="2000" b="1" i="1" dirty="0" err="1" smtClean="0">
                <a:solidFill>
                  <a:srgbClr val="512373"/>
                </a:solidFill>
                <a:latin typeface="Bookman Old Style" pitchFamily="18" charset="0"/>
              </a:rPr>
              <a:t>вивідувані</a:t>
            </a:r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, вартові.</a:t>
            </a:r>
            <a:endParaRPr lang="uk-UA" sz="2000" b="1" i="1" dirty="0">
              <a:solidFill>
                <a:srgbClr val="512373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0867" y="-1160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ru-RU" sz="40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Міо</a:t>
            </a:r>
            <a:r>
              <a:rPr lang="ru-RU" sz="4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40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мій</a:t>
            </a:r>
            <a:r>
              <a:rPr lang="ru-RU" sz="4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Міо</a:t>
            </a:r>
            <a:r>
              <a:rPr lang="ru-RU" sz="4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 </a:t>
            </a:r>
          </a:p>
          <a:p>
            <a:r>
              <a:rPr lang="ru-RU" sz="4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Паспорт </a:t>
            </a:r>
            <a:r>
              <a:rPr lang="ru-RU" sz="40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твору</a:t>
            </a:r>
            <a:endParaRPr lang="ru-RU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7065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8525"/>
            <a:ext cx="267652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2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0" y="0"/>
            <a:ext cx="9165813" cy="696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057" y="1124744"/>
            <a:ext cx="677220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Визначте елементи композиції у творі</a:t>
            </a:r>
          </a:p>
          <a:p>
            <a:r>
              <a:rPr lang="uk-UA" sz="2800" b="1" i="1" u="sng" dirty="0" smtClean="0">
                <a:solidFill>
                  <a:srgbClr val="512373"/>
                </a:solidFill>
                <a:latin typeface="Bookman Old Style" pitchFamily="18" charset="0"/>
              </a:rPr>
              <a:t>Експозиція… </a:t>
            </a:r>
            <a:endParaRPr lang="uk-UA" sz="2800" b="1" i="1" dirty="0" smtClean="0">
              <a:solidFill>
                <a:srgbClr val="512373"/>
              </a:solidFill>
              <a:latin typeface="Bookman Old Style" pitchFamily="18" charset="0"/>
            </a:endParaRPr>
          </a:p>
          <a:p>
            <a:r>
              <a:rPr lang="uk-UA" sz="2800" b="1" i="1" u="sng" dirty="0" smtClean="0">
                <a:solidFill>
                  <a:srgbClr val="512373"/>
                </a:solidFill>
                <a:latin typeface="Bookman Old Style" pitchFamily="18" charset="0"/>
              </a:rPr>
              <a:t>Зав’язка…</a:t>
            </a: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 </a:t>
            </a:r>
          </a:p>
          <a:p>
            <a:r>
              <a:rPr lang="uk-UA" sz="2800" b="1" i="1" u="sng" dirty="0" smtClean="0">
                <a:solidFill>
                  <a:srgbClr val="512373"/>
                </a:solidFill>
                <a:latin typeface="Bookman Old Style" pitchFamily="18" charset="0"/>
              </a:rPr>
              <a:t>Розвиток дії</a:t>
            </a: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… </a:t>
            </a:r>
          </a:p>
          <a:p>
            <a:r>
              <a:rPr lang="uk-UA" sz="2800" b="1" i="1" u="sng" dirty="0" smtClean="0">
                <a:solidFill>
                  <a:srgbClr val="512373"/>
                </a:solidFill>
                <a:latin typeface="Bookman Old Style" pitchFamily="18" charset="0"/>
              </a:rPr>
              <a:t>Кульмінація</a:t>
            </a: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… </a:t>
            </a:r>
          </a:p>
          <a:p>
            <a:r>
              <a:rPr lang="uk-UA" sz="2800" b="1" i="1" u="sng" dirty="0" smtClean="0">
                <a:solidFill>
                  <a:srgbClr val="512373"/>
                </a:solidFill>
                <a:latin typeface="Bookman Old Style" pitchFamily="18" charset="0"/>
              </a:rPr>
              <a:t>Розв’язка…</a:t>
            </a: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 </a:t>
            </a:r>
          </a:p>
          <a:p>
            <a:r>
              <a:rPr lang="uk-UA" sz="2800" b="1" i="1" u="sng" dirty="0" smtClean="0">
                <a:solidFill>
                  <a:srgbClr val="512373"/>
                </a:solidFill>
                <a:latin typeface="Bookman Old Style" pitchFamily="18" charset="0"/>
              </a:rPr>
              <a:t>Епілог</a:t>
            </a: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… </a:t>
            </a:r>
          </a:p>
          <a:p>
            <a:endParaRPr lang="uk-UA" sz="2000" b="1" i="1" dirty="0" smtClean="0">
              <a:solidFill>
                <a:srgbClr val="51237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3445" y="58614"/>
            <a:ext cx="5658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Сюжет та </a:t>
            </a:r>
            <a:r>
              <a:rPr lang="ru-RU" sz="40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композиція</a:t>
            </a:r>
            <a:endParaRPr lang="ru-RU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20688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92445"/>
            <a:ext cx="2048270" cy="205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9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0" y="0"/>
            <a:ext cx="9165813" cy="696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204" y="620688"/>
            <a:ext cx="734481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uk-UA" sz="2400" b="1" i="1" u="sng" dirty="0" smtClean="0">
                <a:solidFill>
                  <a:srgbClr val="512373"/>
                </a:solidFill>
              </a:rPr>
              <a:t>Експозиція. </a:t>
            </a:r>
            <a:r>
              <a:rPr lang="uk-UA" sz="2000" b="1" i="1" dirty="0" smtClean="0">
                <a:solidFill>
                  <a:srgbClr val="512373"/>
                </a:solidFill>
              </a:rPr>
              <a:t>Життя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Буссе</a:t>
            </a:r>
            <a:r>
              <a:rPr lang="uk-UA" sz="2000" b="1" i="1" dirty="0" smtClean="0">
                <a:solidFill>
                  <a:srgbClr val="512373"/>
                </a:solidFill>
              </a:rPr>
              <a:t> в родині опікунів</a:t>
            </a:r>
          </a:p>
          <a:p>
            <a:r>
              <a:rPr lang="uk-UA" sz="2400" b="1" i="1" u="sng" dirty="0" smtClean="0">
                <a:solidFill>
                  <a:srgbClr val="512373"/>
                </a:solidFill>
              </a:rPr>
              <a:t>Зав’язка.</a:t>
            </a:r>
            <a:r>
              <a:rPr lang="uk-UA" sz="2000" b="1" i="1" dirty="0" smtClean="0">
                <a:solidFill>
                  <a:srgbClr val="512373"/>
                </a:solidFill>
              </a:rPr>
              <a:t> Тітка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Лундін</a:t>
            </a:r>
            <a:r>
              <a:rPr lang="uk-UA" sz="2000" b="1" i="1" dirty="0" smtClean="0">
                <a:solidFill>
                  <a:srgbClr val="512373"/>
                </a:solidFill>
              </a:rPr>
              <a:t> дає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Буссе</a:t>
            </a:r>
            <a:r>
              <a:rPr lang="uk-UA" sz="2000" b="1" i="1" dirty="0" smtClean="0">
                <a:solidFill>
                  <a:srgbClr val="512373"/>
                </a:solidFill>
              </a:rPr>
              <a:t> яблуко та лист і Джин перевозить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Буссе</a:t>
            </a:r>
            <a:r>
              <a:rPr lang="uk-UA" sz="2000" b="1" i="1" dirty="0" smtClean="0">
                <a:solidFill>
                  <a:srgbClr val="512373"/>
                </a:solidFill>
              </a:rPr>
              <a:t> до Країни Далекої</a:t>
            </a:r>
          </a:p>
          <a:p>
            <a:r>
              <a:rPr lang="uk-UA" sz="2400" b="1" i="1" u="sng" dirty="0" smtClean="0">
                <a:solidFill>
                  <a:srgbClr val="512373"/>
                </a:solidFill>
              </a:rPr>
              <a:t>Розвиток дії</a:t>
            </a:r>
            <a:r>
              <a:rPr lang="uk-UA" sz="2000" b="1" i="1" dirty="0" smtClean="0">
                <a:solidFill>
                  <a:srgbClr val="512373"/>
                </a:solidFill>
              </a:rPr>
              <a:t>.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Буссе</a:t>
            </a:r>
            <a:r>
              <a:rPr lang="uk-UA" sz="2000" b="1" i="1" dirty="0" smtClean="0">
                <a:solidFill>
                  <a:srgbClr val="512373"/>
                </a:solidFill>
              </a:rPr>
              <a:t> –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Міо</a:t>
            </a:r>
            <a:r>
              <a:rPr lang="uk-UA" sz="2000" b="1" i="1" dirty="0" smtClean="0">
                <a:solidFill>
                  <a:srgbClr val="512373"/>
                </a:solidFill>
              </a:rPr>
              <a:t> в Країні Далекій знаходить батька-короля; друзі та помічники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Міо</a:t>
            </a:r>
            <a:r>
              <a:rPr lang="uk-UA" sz="2000" b="1" i="1" dirty="0" smtClean="0">
                <a:solidFill>
                  <a:srgbClr val="512373"/>
                </a:solidFill>
              </a:rPr>
              <a:t>, відповідальність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Міо</a:t>
            </a:r>
            <a:r>
              <a:rPr lang="uk-UA" sz="2000" b="1" i="1" dirty="0" smtClean="0">
                <a:solidFill>
                  <a:srgbClr val="512373"/>
                </a:solidFill>
              </a:rPr>
              <a:t> за її долю жителів Країни Далекої</a:t>
            </a:r>
          </a:p>
          <a:p>
            <a:r>
              <a:rPr lang="uk-UA" sz="2400" b="1" i="1" u="sng" dirty="0" smtClean="0">
                <a:solidFill>
                  <a:srgbClr val="512373"/>
                </a:solidFill>
              </a:rPr>
              <a:t>Кульмінація</a:t>
            </a:r>
            <a:r>
              <a:rPr lang="uk-UA" sz="2000" b="1" i="1" dirty="0" smtClean="0">
                <a:solidFill>
                  <a:srgbClr val="512373"/>
                </a:solidFill>
              </a:rPr>
              <a:t>.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Міо</a:t>
            </a:r>
            <a:r>
              <a:rPr lang="uk-UA" sz="2000" b="1" i="1" dirty="0" smtClean="0">
                <a:solidFill>
                  <a:srgbClr val="512373"/>
                </a:solidFill>
              </a:rPr>
              <a:t> долає страх і приймає рішення боротися з лицарем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Като</a:t>
            </a:r>
            <a:r>
              <a:rPr lang="uk-UA" sz="2000" b="1" i="1" dirty="0" smtClean="0">
                <a:solidFill>
                  <a:srgbClr val="512373"/>
                </a:solidFill>
              </a:rPr>
              <a:t>. Випробування героя на шляху до замку лицаря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Като</a:t>
            </a:r>
            <a:endParaRPr lang="uk-UA" sz="2000" b="1" i="1" dirty="0" smtClean="0">
              <a:solidFill>
                <a:srgbClr val="512373"/>
              </a:solidFill>
            </a:endParaRPr>
          </a:p>
          <a:p>
            <a:r>
              <a:rPr lang="uk-UA" sz="2400" b="1" i="1" u="sng" dirty="0" smtClean="0">
                <a:solidFill>
                  <a:srgbClr val="512373"/>
                </a:solidFill>
              </a:rPr>
              <a:t>Розв’язка.</a:t>
            </a:r>
            <a:r>
              <a:rPr lang="uk-UA" sz="2000" b="1" i="1" dirty="0" smtClean="0">
                <a:solidFill>
                  <a:srgbClr val="512373"/>
                </a:solidFill>
              </a:rPr>
              <a:t> Перемога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Міо</a:t>
            </a:r>
            <a:r>
              <a:rPr lang="uk-UA" sz="2000" b="1" i="1" dirty="0" smtClean="0">
                <a:solidFill>
                  <a:srgbClr val="512373"/>
                </a:solidFill>
              </a:rPr>
              <a:t> над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Като</a:t>
            </a:r>
            <a:r>
              <a:rPr lang="uk-UA" sz="2000" b="1" i="1" dirty="0" smtClean="0">
                <a:solidFill>
                  <a:srgbClr val="512373"/>
                </a:solidFill>
              </a:rPr>
              <a:t>, звільнення дітей</a:t>
            </a:r>
          </a:p>
          <a:p>
            <a:r>
              <a:rPr lang="uk-UA" sz="2400" b="1" i="1" u="sng" dirty="0" smtClean="0">
                <a:solidFill>
                  <a:srgbClr val="512373"/>
                </a:solidFill>
              </a:rPr>
              <a:t>Епілог</a:t>
            </a:r>
            <a:r>
              <a:rPr lang="uk-UA" sz="2000" b="1" i="1" dirty="0" smtClean="0">
                <a:solidFill>
                  <a:srgbClr val="512373"/>
                </a:solidFill>
              </a:rPr>
              <a:t>. Повернення додому, щасливе життя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Міо</a:t>
            </a:r>
            <a:r>
              <a:rPr lang="uk-UA" sz="2000" b="1" i="1" dirty="0" smtClean="0">
                <a:solidFill>
                  <a:srgbClr val="512373"/>
                </a:solidFill>
              </a:rPr>
              <a:t> у Країні Далекій</a:t>
            </a:r>
          </a:p>
          <a:p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чому полягає конфлікт твору? </a:t>
            </a:r>
            <a:endParaRPr lang="uk-UA" sz="28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uk-UA" sz="2400" b="1" i="1" u="sng" dirty="0" smtClean="0">
                <a:solidFill>
                  <a:srgbClr val="512373"/>
                </a:solidFill>
              </a:rPr>
              <a:t>Конфлікт твору</a:t>
            </a:r>
            <a:r>
              <a:rPr lang="uk-UA" sz="2000" b="1" i="1" dirty="0" smtClean="0">
                <a:solidFill>
                  <a:srgbClr val="512373"/>
                </a:solidFill>
              </a:rPr>
              <a:t>. </a:t>
            </a:r>
          </a:p>
          <a:p>
            <a:r>
              <a:rPr lang="uk-UA" sz="2000" b="1" i="1" dirty="0" smtClean="0">
                <a:solidFill>
                  <a:srgbClr val="512373"/>
                </a:solidFill>
              </a:rPr>
              <a:t>Втілення зла – жорстокий лицар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Като</a:t>
            </a:r>
            <a:r>
              <a:rPr lang="uk-UA" sz="2000" b="1" i="1" dirty="0" smtClean="0">
                <a:solidFill>
                  <a:srgbClr val="512373"/>
                </a:solidFill>
              </a:rPr>
              <a:t> та його мертвий світ (зачаровані птахи, безлюдне озеро, ліс, чорна гора) </a:t>
            </a:r>
            <a:r>
              <a:rPr lang="uk-UA" sz="2000" b="1" i="1" dirty="0" smtClean="0">
                <a:solidFill>
                  <a:srgbClr val="512373"/>
                </a:solidFill>
                <a:sym typeface="Symbol"/>
              </a:rPr>
              <a:t> </a:t>
            </a:r>
            <a:r>
              <a:rPr lang="uk-UA" sz="2000" b="1" i="1" dirty="0" smtClean="0">
                <a:solidFill>
                  <a:srgbClr val="512373"/>
                </a:solidFill>
              </a:rPr>
              <a:t>протиставлений сонячному світу добра.</a:t>
            </a:r>
            <a:endParaRPr lang="uk-UA" sz="2000" b="1" i="1" dirty="0">
              <a:solidFill>
                <a:srgbClr val="51237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3445" y="58614"/>
            <a:ext cx="5658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Сюжет та </a:t>
            </a:r>
            <a:r>
              <a:rPr lang="ru-RU" sz="40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композиція</a:t>
            </a:r>
            <a:endParaRPr lang="ru-RU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20688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92445"/>
            <a:ext cx="2048270" cy="205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1" y="0"/>
            <a:ext cx="9143999" cy="688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1009" y="1512543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12373"/>
              </a:buClr>
            </a:pPr>
            <a:r>
              <a:rPr lang="ru-RU" dirty="0" smtClean="0"/>
              <a:t> </a:t>
            </a:r>
            <a:r>
              <a:rPr lang="uk-UA" sz="2000" b="1" i="1" dirty="0">
                <a:solidFill>
                  <a:srgbClr val="512373"/>
                </a:solidFill>
              </a:rPr>
              <a:t>Д</a:t>
            </a:r>
            <a:r>
              <a:rPr lang="uk-UA" sz="2000" b="1" i="1" dirty="0" smtClean="0">
                <a:solidFill>
                  <a:srgbClr val="512373"/>
                </a:solidFill>
              </a:rPr>
              <a:t>ружба </a:t>
            </a:r>
            <a:r>
              <a:rPr lang="uk-UA" sz="2000" b="1" i="1" dirty="0" smtClean="0">
                <a:solidFill>
                  <a:srgbClr val="512373"/>
                </a:solidFill>
              </a:rPr>
              <a:t>з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Бенком</a:t>
            </a:r>
            <a:r>
              <a:rPr lang="uk-UA" sz="2000" b="1" i="1" dirty="0" smtClean="0">
                <a:solidFill>
                  <a:srgbClr val="512373"/>
                </a:solidFill>
              </a:rPr>
              <a:t> </a:t>
            </a:r>
          </a:p>
          <a:p>
            <a:pPr>
              <a:buClr>
                <a:srgbClr val="512373"/>
              </a:buClr>
            </a:pPr>
            <a:r>
              <a:rPr lang="uk-UA" sz="2000" b="1" i="1" dirty="0" smtClean="0">
                <a:solidFill>
                  <a:srgbClr val="512373"/>
                </a:solidFill>
              </a:rPr>
              <a:t>зникнення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Буссе</a:t>
            </a:r>
            <a:r>
              <a:rPr lang="uk-UA" sz="2000" b="1" i="1" dirty="0" smtClean="0">
                <a:solidFill>
                  <a:srgbClr val="512373"/>
                </a:solidFill>
              </a:rPr>
              <a:t> Вільгельма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Ульсона</a:t>
            </a:r>
            <a:r>
              <a:rPr lang="uk-UA" sz="2000" b="1" i="1" dirty="0" smtClean="0">
                <a:solidFill>
                  <a:srgbClr val="512373"/>
                </a:solidFill>
              </a:rPr>
              <a:t> з дому </a:t>
            </a:r>
          </a:p>
          <a:p>
            <a:pPr>
              <a:buClr>
                <a:srgbClr val="512373"/>
              </a:buClr>
            </a:pPr>
            <a:r>
              <a:rPr lang="uk-UA" sz="2000" b="1" i="1" dirty="0" smtClean="0">
                <a:solidFill>
                  <a:srgbClr val="512373"/>
                </a:solidFill>
              </a:rPr>
              <a:t>золоте яблуко тітки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Лундін</a:t>
            </a:r>
            <a:endParaRPr lang="uk-UA" sz="2000" b="1" i="1" dirty="0" smtClean="0">
              <a:solidFill>
                <a:srgbClr val="512373"/>
              </a:solidFill>
            </a:endParaRPr>
          </a:p>
          <a:p>
            <a:pPr>
              <a:buClr>
                <a:srgbClr val="512373"/>
              </a:buClr>
            </a:pPr>
            <a:r>
              <a:rPr lang="uk-UA" sz="2000" b="1" i="1" dirty="0" smtClean="0">
                <a:solidFill>
                  <a:srgbClr val="512373"/>
                </a:solidFill>
              </a:rPr>
              <a:t>відчуття самотності </a:t>
            </a:r>
          </a:p>
          <a:p>
            <a:pPr>
              <a:buClr>
                <a:srgbClr val="512373"/>
              </a:buClr>
            </a:pPr>
            <a:r>
              <a:rPr lang="uk-UA" sz="2000" b="1" i="1" dirty="0" smtClean="0">
                <a:solidFill>
                  <a:srgbClr val="512373"/>
                </a:solidFill>
              </a:rPr>
              <a:t>в обіймах духа з Країни Далекої </a:t>
            </a:r>
          </a:p>
          <a:p>
            <a:pPr>
              <a:buClr>
                <a:srgbClr val="512373"/>
              </a:buClr>
            </a:pPr>
            <a:r>
              <a:rPr lang="uk-UA" sz="2000" b="1" i="1" dirty="0" smtClean="0">
                <a:solidFill>
                  <a:srgbClr val="512373"/>
                </a:solidFill>
              </a:rPr>
              <a:t>зустріч з татом-королем </a:t>
            </a:r>
          </a:p>
          <a:p>
            <a:pPr>
              <a:buClr>
                <a:srgbClr val="512373"/>
              </a:buClr>
            </a:pPr>
            <a:r>
              <a:rPr lang="uk-UA" sz="2000" b="1" i="1" dirty="0" smtClean="0">
                <a:solidFill>
                  <a:srgbClr val="512373"/>
                </a:solidFill>
              </a:rPr>
              <a:t>взаємна любов </a:t>
            </a:r>
          </a:p>
          <a:p>
            <a:pPr>
              <a:buClr>
                <a:srgbClr val="512373"/>
              </a:buClr>
            </a:pPr>
            <a:r>
              <a:rPr lang="uk-UA" sz="2000" b="1" i="1" dirty="0" smtClean="0">
                <a:solidFill>
                  <a:srgbClr val="512373"/>
                </a:solidFill>
              </a:rPr>
              <a:t>смуток за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Бенком</a:t>
            </a:r>
            <a:r>
              <a:rPr lang="uk-UA" sz="2000" b="1" i="1" dirty="0" smtClean="0">
                <a:solidFill>
                  <a:srgbClr val="512373"/>
                </a:solidFill>
              </a:rPr>
              <a:t> </a:t>
            </a:r>
          </a:p>
          <a:p>
            <a:pPr>
              <a:buClr>
                <a:srgbClr val="512373"/>
              </a:buClr>
            </a:pPr>
            <a:r>
              <a:rPr lang="uk-UA" sz="2000" b="1" i="1" dirty="0" smtClean="0">
                <a:solidFill>
                  <a:srgbClr val="512373"/>
                </a:solidFill>
              </a:rPr>
              <a:t>знайомство з Юм-Юмом і Країною Далекою </a:t>
            </a:r>
          </a:p>
          <a:p>
            <a:pPr>
              <a:buClr>
                <a:srgbClr val="512373"/>
              </a:buClr>
            </a:pPr>
            <a:r>
              <a:rPr lang="uk-UA" sz="2000" b="1" i="1" dirty="0" smtClean="0">
                <a:solidFill>
                  <a:srgbClr val="512373"/>
                </a:solidFill>
              </a:rPr>
              <a:t>слух про лицаря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Като</a:t>
            </a:r>
            <a:r>
              <a:rPr lang="uk-UA" sz="2000" b="1" i="1" dirty="0" smtClean="0">
                <a:solidFill>
                  <a:srgbClr val="512373"/>
                </a:solidFill>
              </a:rPr>
              <a:t> </a:t>
            </a:r>
          </a:p>
          <a:p>
            <a:pPr>
              <a:buClr>
                <a:srgbClr val="512373"/>
              </a:buClr>
            </a:pPr>
            <a:r>
              <a:rPr lang="uk-UA" sz="2000" b="1" i="1" dirty="0" smtClean="0">
                <a:solidFill>
                  <a:srgbClr val="512373"/>
                </a:solidFill>
              </a:rPr>
              <a:t>бажання потрапити в Країну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Чужинецьку</a:t>
            </a:r>
            <a:r>
              <a:rPr lang="uk-UA" sz="2000" b="1" i="1" dirty="0" smtClean="0">
                <a:solidFill>
                  <a:srgbClr val="512373"/>
                </a:solidFill>
              </a:rPr>
              <a:t> </a:t>
            </a:r>
          </a:p>
          <a:p>
            <a:pPr>
              <a:buClr>
                <a:srgbClr val="512373"/>
              </a:buClr>
            </a:pPr>
            <a:r>
              <a:rPr lang="uk-UA" sz="2000" b="1" i="1" dirty="0" smtClean="0">
                <a:solidFill>
                  <a:srgbClr val="512373"/>
                </a:solidFill>
              </a:rPr>
              <a:t>зустріч з героями Країни Далекої: Нонно,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Їрі</a:t>
            </a:r>
            <a:r>
              <a:rPr lang="uk-UA" sz="2000" b="1" i="1" dirty="0" smtClean="0">
                <a:solidFill>
                  <a:srgbClr val="512373"/>
                </a:solidFill>
              </a:rPr>
              <a:t>, ткалею, </a:t>
            </a:r>
            <a:r>
              <a:rPr lang="uk-UA" sz="2000" b="1" i="1" dirty="0" err="1" smtClean="0">
                <a:solidFill>
                  <a:srgbClr val="512373"/>
                </a:solidFill>
              </a:rPr>
              <a:t>Ено</a:t>
            </a:r>
            <a:r>
              <a:rPr lang="uk-UA" sz="2000" b="1" i="1" dirty="0" smtClean="0">
                <a:solidFill>
                  <a:srgbClr val="512373"/>
                </a:solidFill>
              </a:rPr>
              <a:t>, Зброярем, зачарованими птахами</a:t>
            </a:r>
          </a:p>
          <a:p>
            <a:pPr>
              <a:buClr>
                <a:srgbClr val="512373"/>
              </a:buClr>
            </a:pPr>
            <a:r>
              <a:rPr lang="uk-UA" sz="2000" b="1" i="1" dirty="0" smtClean="0">
                <a:solidFill>
                  <a:srgbClr val="512373"/>
                </a:solidFill>
              </a:rPr>
              <a:t>на хвилях Мертвого озера </a:t>
            </a:r>
          </a:p>
          <a:p>
            <a:pPr>
              <a:buClr>
                <a:srgbClr val="512373"/>
              </a:buClr>
            </a:pPr>
            <a:r>
              <a:rPr lang="uk-UA" sz="2000" b="1" i="1" dirty="0" smtClean="0">
                <a:solidFill>
                  <a:srgbClr val="512373"/>
                </a:solidFill>
              </a:rPr>
              <a:t>двобій двох лицарів</a:t>
            </a:r>
          </a:p>
          <a:p>
            <a:pPr>
              <a:buClr>
                <a:srgbClr val="512373"/>
              </a:buClr>
            </a:pPr>
            <a:r>
              <a:rPr lang="uk-UA" sz="2000" b="1" i="1" dirty="0" smtClean="0">
                <a:solidFill>
                  <a:srgbClr val="512373"/>
                </a:solidFill>
              </a:rPr>
              <a:t>повернення людей до життя. </a:t>
            </a:r>
            <a:endParaRPr lang="uk-UA" sz="2000" b="1" i="1" dirty="0">
              <a:solidFill>
                <a:srgbClr val="51237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142" y="31003"/>
            <a:ext cx="8856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Шлях </a:t>
            </a:r>
            <a:r>
              <a:rPr lang="uk-UA" sz="40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Міо-дитини</a:t>
            </a:r>
            <a:r>
              <a:rPr lang="uk-UA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uk-UA" sz="40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Міо-лицаря</a:t>
            </a:r>
            <a:endParaRPr lang="uk-UA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42295" y="1628800"/>
            <a:ext cx="365760" cy="493808"/>
          </a:xfrm>
          <a:prstGeom prst="curv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flipH="1">
            <a:off x="5580112" y="2024741"/>
            <a:ext cx="426328" cy="432048"/>
          </a:xfrm>
          <a:prstGeom prst="curvedRightArrow">
            <a:avLst>
              <a:gd name="adj1" fmla="val 25000"/>
              <a:gd name="adj2" fmla="val 36141"/>
              <a:gd name="adj3" fmla="val 25000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42295" y="2288511"/>
            <a:ext cx="365760" cy="420410"/>
          </a:xfrm>
          <a:prstGeom prst="curv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42295" y="2880576"/>
            <a:ext cx="365760" cy="504056"/>
          </a:xfrm>
          <a:prstGeom prst="curv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78916" y="4104658"/>
            <a:ext cx="365760" cy="434482"/>
          </a:xfrm>
          <a:prstGeom prst="curv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flipH="1">
            <a:off x="4123270" y="5992110"/>
            <a:ext cx="426328" cy="405009"/>
          </a:xfrm>
          <a:prstGeom prst="curv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42295" y="5627694"/>
            <a:ext cx="365760" cy="504056"/>
          </a:xfrm>
          <a:prstGeom prst="curv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flipH="1">
            <a:off x="4211960" y="2609189"/>
            <a:ext cx="426328" cy="432048"/>
          </a:xfrm>
          <a:prstGeom prst="curv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flipH="1">
            <a:off x="3666645" y="3225511"/>
            <a:ext cx="426328" cy="468052"/>
          </a:xfrm>
          <a:prstGeom prst="curv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flipH="1">
            <a:off x="5469109" y="4454624"/>
            <a:ext cx="537331" cy="437837"/>
          </a:xfrm>
          <a:prstGeom prst="curvedRightArrow">
            <a:avLst>
              <a:gd name="adj1" fmla="val 25000"/>
              <a:gd name="adj2" fmla="val 50924"/>
              <a:gd name="adj3" fmla="val 25000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flipH="1">
            <a:off x="3657559" y="5293968"/>
            <a:ext cx="426328" cy="468052"/>
          </a:xfrm>
          <a:prstGeom prst="curv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Минус 24"/>
          <p:cNvSpPr/>
          <p:nvPr/>
        </p:nvSpPr>
        <p:spPr>
          <a:xfrm>
            <a:off x="3126120" y="2435043"/>
            <a:ext cx="1252148" cy="472285"/>
          </a:xfrm>
          <a:prstGeom prst="mathMinus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гнутая влево стрелка 29"/>
          <p:cNvSpPr/>
          <p:nvPr/>
        </p:nvSpPr>
        <p:spPr>
          <a:xfrm>
            <a:off x="191002" y="3521599"/>
            <a:ext cx="365760" cy="434482"/>
          </a:xfrm>
          <a:prstGeom prst="curv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9" y="4707749"/>
            <a:ext cx="39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08" y="3757582"/>
            <a:ext cx="444500" cy="52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45" b="6079"/>
          <a:stretch/>
        </p:blipFill>
        <p:spPr bwMode="auto">
          <a:xfrm flipH="1">
            <a:off x="2799510" y="3718493"/>
            <a:ext cx="2824900" cy="2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3" b="7414"/>
          <a:stretch/>
        </p:blipFill>
        <p:spPr bwMode="auto">
          <a:xfrm>
            <a:off x="2339752" y="3429000"/>
            <a:ext cx="1317807" cy="26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115" b="9728"/>
          <a:stretch/>
        </p:blipFill>
        <p:spPr bwMode="auto">
          <a:xfrm>
            <a:off x="3879810" y="2240765"/>
            <a:ext cx="1700302" cy="2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7"/>
          <a:stretch/>
        </p:blipFill>
        <p:spPr bwMode="auto">
          <a:xfrm>
            <a:off x="3253677" y="4370401"/>
            <a:ext cx="221543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4"/>
          <a:stretch/>
        </p:blipFill>
        <p:spPr bwMode="auto">
          <a:xfrm>
            <a:off x="2883877" y="5861143"/>
            <a:ext cx="122126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08" y="1006065"/>
            <a:ext cx="2916888" cy="287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5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-6678" y="0"/>
            <a:ext cx="9143999" cy="68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9030" y="-950"/>
            <a:ext cx="56925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Проблематика </a:t>
            </a:r>
            <a:r>
              <a:rPr lang="ru-RU" sz="40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твору</a:t>
            </a:r>
            <a:r>
              <a:rPr lang="ru-RU" sz="4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24025480"/>
              </p:ext>
            </p:extLst>
          </p:nvPr>
        </p:nvGraphicFramePr>
        <p:xfrm>
          <a:off x="467544" y="964952"/>
          <a:ext cx="8208912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54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1" y="-950"/>
            <a:ext cx="9143999" cy="68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9351" y="-27364"/>
            <a:ext cx="4365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Символіка твору</a:t>
            </a:r>
            <a:endParaRPr lang="uk-UA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551488"/>
            <a:ext cx="4572000" cy="5016758"/>
          </a:xfrm>
          <a:prstGeom prst="rect">
            <a:avLst/>
          </a:prstGeom>
          <a:solidFill>
            <a:srgbClr val="F9CBFD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lvl="0"/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 </a:t>
            </a:r>
            <a:r>
              <a:rPr lang="uk-UA" sz="2000" b="1" i="1" dirty="0">
                <a:solidFill>
                  <a:srgbClr val="512373"/>
                </a:solidFill>
                <a:latin typeface="Bookman Old Style" pitchFamily="18" charset="0"/>
              </a:rPr>
              <a:t>«Це колодязь забутих казок і пісень, таких, що їх колись давно розповідали й співали на світі, а потім так само давно забули. Тільки цей Колодязь, що шепоче ввечері, пам’ятає їх геть усі». </a:t>
            </a:r>
            <a:endParaRPr lang="uk-UA" sz="2000" b="1" i="1" dirty="0" smtClean="0">
              <a:solidFill>
                <a:srgbClr val="512373"/>
              </a:solidFill>
              <a:latin typeface="Bookman Old Style" pitchFamily="18" charset="0"/>
            </a:endParaRPr>
          </a:p>
          <a:p>
            <a:pPr lvl="0"/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Образ </a:t>
            </a:r>
            <a:r>
              <a:rPr lang="uk-UA" sz="2000" b="1" i="1" dirty="0">
                <a:solidFill>
                  <a:srgbClr val="512373"/>
                </a:solidFill>
                <a:latin typeface="Bookman Old Style" pitchFamily="18" charset="0"/>
              </a:rPr>
              <a:t>колодязя є символом народної пам’яті, життєвої мудрості фольклору і </a:t>
            </a:r>
            <a:r>
              <a:rPr lang="uk-UA" sz="2000" b="1" i="1" dirty="0" err="1">
                <a:solidFill>
                  <a:srgbClr val="512373"/>
                </a:solidFill>
                <a:latin typeface="Bookman Old Style" pitchFamily="18" charset="0"/>
              </a:rPr>
              <a:t>народ-них</a:t>
            </a:r>
            <a:r>
              <a:rPr lang="uk-UA" sz="2000" b="1" i="1" dirty="0">
                <a:solidFill>
                  <a:srgbClr val="512373"/>
                </a:solidFill>
                <a:latin typeface="Bookman Old Style" pitchFamily="18" charset="0"/>
              </a:rPr>
              <a:t> традицій. Почути його казки та пісні може тільки дитина з чистим серцем. Поки є такий невичерпний колодязь, народ з нього черпає силу протистояти злу.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11" y="892645"/>
            <a:ext cx="3265906" cy="253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57"/>
          <a:stretch/>
        </p:blipFill>
        <p:spPr bwMode="auto">
          <a:xfrm>
            <a:off x="5540211" y="3626369"/>
            <a:ext cx="3265906" cy="292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77692"/>
            <a:ext cx="4572000" cy="830997"/>
          </a:xfrm>
          <a:prstGeom prst="rect">
            <a:avLst/>
          </a:prstGeom>
          <a:solidFill>
            <a:srgbClr val="FF9999"/>
          </a:solidFill>
        </p:spPr>
        <p:txBody>
          <a:bodyPr>
            <a:spAutoFit/>
          </a:bodyPr>
          <a:lstStyle/>
          <a:p>
            <a:pPr lvl="0" algn="ctr"/>
            <a:r>
              <a:rPr lang="uk-UA" sz="2400" b="1" i="1" dirty="0">
                <a:solidFill>
                  <a:srgbClr val="008000"/>
                </a:solidFill>
                <a:latin typeface="Bookman Old Style" pitchFamily="18" charset="0"/>
              </a:rPr>
              <a:t>Образ </a:t>
            </a:r>
            <a:r>
              <a:rPr lang="uk-UA" sz="2400" b="1" i="1" dirty="0" smtClean="0">
                <a:solidFill>
                  <a:srgbClr val="008000"/>
                </a:solidFill>
                <a:latin typeface="Bookman Old Style" pitchFamily="18" charset="0"/>
              </a:rPr>
              <a:t>колодязя, </a:t>
            </a:r>
            <a:r>
              <a:rPr lang="uk-UA" sz="2400" b="1" i="1" dirty="0">
                <a:solidFill>
                  <a:srgbClr val="008000"/>
                </a:solidFill>
                <a:latin typeface="Bookman Old Style" pitchFamily="18" charset="0"/>
              </a:rPr>
              <a:t>що ввечері шепоче </a:t>
            </a:r>
          </a:p>
        </p:txBody>
      </p:sp>
    </p:spTree>
    <p:extLst>
      <p:ext uri="{BB962C8B-B14F-4D97-AF65-F5344CB8AC3E}">
        <p14:creationId xmlns:p14="http://schemas.microsoft.com/office/powerpoint/2010/main" val="19090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1" y="-950"/>
            <a:ext cx="9143999" cy="68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9351" y="-27364"/>
            <a:ext cx="4365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Символіка твору</a:t>
            </a:r>
            <a:endParaRPr lang="uk-UA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978" y="2491268"/>
            <a:ext cx="3528392" cy="3477875"/>
          </a:xfrm>
          <a:prstGeom prst="rect">
            <a:avLst/>
          </a:prstGeom>
          <a:solidFill>
            <a:srgbClr val="F9CBFD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Це символ загального зла, алегорія безжалісної сили, яка прагне знищити кожного, хто не схилиться перед нею, не дозволить перетворити себе на бездушного і бездумного виконавця чужої волі. </a:t>
            </a:r>
            <a:endParaRPr lang="uk-UA" sz="2000" b="1" i="1" dirty="0">
              <a:solidFill>
                <a:srgbClr val="512373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426" y="1021377"/>
            <a:ext cx="4189786" cy="830997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pPr lvl="0" algn="ctr"/>
            <a:r>
              <a:rPr lang="uk-UA" sz="24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Като</a:t>
            </a:r>
            <a:r>
              <a:rPr lang="uk-UA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– жорстокий лицар.</a:t>
            </a:r>
            <a:r>
              <a:rPr lang="uk-UA" sz="2400" b="1" i="1" dirty="0" smtClean="0">
                <a:solidFill>
                  <a:srgbClr val="512373"/>
                </a:solidFill>
                <a:latin typeface="Bookman Old Style" pitchFamily="18" charset="0"/>
              </a:rPr>
              <a:t> </a:t>
            </a:r>
            <a:endParaRPr lang="uk-UA" sz="2400" b="1" i="1" dirty="0">
              <a:solidFill>
                <a:srgbClr val="512373"/>
              </a:solidFill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159340" cy="17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41208" r="47150" b="3222"/>
          <a:stretch/>
        </p:blipFill>
        <p:spPr bwMode="auto">
          <a:xfrm>
            <a:off x="4957069" y="3371738"/>
            <a:ext cx="3277589" cy="277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34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 bwMode="auto">
          <a:xfrm>
            <a:off x="1" y="-950"/>
            <a:ext cx="9143999" cy="68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9351" y="-27364"/>
            <a:ext cx="4365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Символіка твору</a:t>
            </a:r>
            <a:endParaRPr lang="uk-UA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978" y="2491268"/>
            <a:ext cx="3528392" cy="1015663"/>
          </a:xfrm>
          <a:prstGeom prst="rect">
            <a:avLst/>
          </a:prstGeom>
          <a:solidFill>
            <a:srgbClr val="F9CBFD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512373"/>
                </a:solidFill>
                <a:latin typeface="Bookman Old Style" pitchFamily="18" charset="0"/>
              </a:rPr>
              <a:t>Душа </a:t>
            </a:r>
            <a:r>
              <a:rPr lang="uk-UA" sz="2000" b="1" i="1" dirty="0">
                <a:solidFill>
                  <a:srgbClr val="512373"/>
                </a:solidFill>
                <a:latin typeface="Bookman Old Style" pitchFamily="18" charset="0"/>
              </a:rPr>
              <a:t>лицаря </a:t>
            </a:r>
            <a:r>
              <a:rPr lang="uk-UA" sz="2000" b="1" i="1" dirty="0" err="1">
                <a:solidFill>
                  <a:srgbClr val="512373"/>
                </a:solidFill>
                <a:latin typeface="Bookman Old Style" pitchFamily="18" charset="0"/>
              </a:rPr>
              <a:t>Като</a:t>
            </a:r>
            <a:r>
              <a:rPr lang="uk-UA" sz="2000" b="1" i="1" dirty="0">
                <a:solidFill>
                  <a:srgbClr val="512373"/>
                </a:solidFill>
                <a:latin typeface="Bookman Old Style" pitchFamily="18" charset="0"/>
              </a:rPr>
              <a:t>, яка звільнилася з кам’яного полону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52375"/>
            <a:ext cx="460851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74" y="1021378"/>
            <a:ext cx="4572000" cy="830997"/>
          </a:xfrm>
          <a:prstGeom prst="rect">
            <a:avLst/>
          </a:prstGeom>
          <a:solidFill>
            <a:srgbClr val="FF9999"/>
          </a:solidFill>
        </p:spPr>
        <p:txBody>
          <a:bodyPr>
            <a:spAutoFit/>
          </a:bodyPr>
          <a:lstStyle/>
          <a:p>
            <a:pPr algn="ctr"/>
            <a:r>
              <a:rPr lang="uk-UA" sz="2400" b="1" i="1" dirty="0">
                <a:solidFill>
                  <a:srgbClr val="008000"/>
                </a:solidFill>
                <a:latin typeface="Bookman Old Style" pitchFamily="18" charset="0"/>
              </a:rPr>
              <a:t>Маленька сіра пташка у замку </a:t>
            </a:r>
            <a:r>
              <a:rPr lang="uk-UA" sz="2400" b="1" i="1" dirty="0" err="1">
                <a:solidFill>
                  <a:srgbClr val="008000"/>
                </a:solidFill>
                <a:latin typeface="Bookman Old Style" pitchFamily="18" charset="0"/>
              </a:rPr>
              <a:t>Като</a:t>
            </a:r>
            <a:r>
              <a:rPr lang="uk-UA" sz="2400" b="1" i="1" dirty="0">
                <a:solidFill>
                  <a:srgbClr val="008000"/>
                </a:solidFill>
                <a:latin typeface="Bookman Old Style" pitchFamily="18" charset="0"/>
              </a:rPr>
              <a:t> </a:t>
            </a:r>
            <a:endParaRPr lang="uk-UA" sz="2000" b="1" i="1" dirty="0">
              <a:solidFill>
                <a:srgbClr val="512373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83609"/>
            <a:ext cx="3384376" cy="253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6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1051</Words>
  <Application>Microsoft Office PowerPoint</Application>
  <PresentationFormat>Экран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45</cp:revision>
  <dcterms:created xsi:type="dcterms:W3CDTF">2022-05-09T09:14:36Z</dcterms:created>
  <dcterms:modified xsi:type="dcterms:W3CDTF">2022-05-12T07:30:58Z</dcterms:modified>
</cp:coreProperties>
</file>